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42.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6" r:id="rId3"/>
    <p:sldMasterId id="2147483664" r:id="rId4"/>
    <p:sldMasterId id="2147483672" r:id="rId5"/>
    <p:sldMasterId id="2147483680" r:id="rId6"/>
    <p:sldMasterId id="2147483688" r:id="rId7"/>
    <p:sldMasterId id="2147483696" r:id="rId8"/>
    <p:sldMasterId id="2147483704" r:id="rId9"/>
    <p:sldMasterId id="2147483710" r:id="rId10"/>
    <p:sldMasterId id="2147483718" r:id="rId11"/>
    <p:sldMasterId id="2147483726" r:id="rId12"/>
    <p:sldMasterId id="2147483734" r:id="rId13"/>
    <p:sldMasterId id="2147483742" r:id="rId14"/>
    <p:sldMasterId id="2147483750" r:id="rId15"/>
    <p:sldMasterId id="2147483758" r:id="rId16"/>
  </p:sldMasterIdLst>
  <p:notesMasterIdLst>
    <p:notesMasterId r:id="rId18"/>
  </p:notesMasterIdLst>
  <p:handoutMasterIdLst>
    <p:handoutMasterId r:id="rId35"/>
  </p:handoutMasterIdLst>
  <p:sldIdLst>
    <p:sldId id="1721" r:id="rId17"/>
    <p:sldId id="1617" r:id="rId19"/>
    <p:sldId id="2076" r:id="rId20"/>
    <p:sldId id="2091" r:id="rId21"/>
    <p:sldId id="2049" r:id="rId22"/>
    <p:sldId id="1535" r:id="rId23"/>
    <p:sldId id="2065" r:id="rId24"/>
    <p:sldId id="2068" r:id="rId25"/>
    <p:sldId id="2062" r:id="rId26"/>
    <p:sldId id="2077" r:id="rId27"/>
    <p:sldId id="2075" r:id="rId28"/>
    <p:sldId id="2074" r:id="rId29"/>
    <p:sldId id="2093" r:id="rId30"/>
    <p:sldId id="2060" r:id="rId31"/>
    <p:sldId id="2042" r:id="rId32"/>
    <p:sldId id="2095" r:id="rId33"/>
    <p:sldId id="1722" r:id="rId34"/>
  </p:sldIdLst>
  <p:sldSz cx="12192000" cy="6858000"/>
  <p:notesSz cx="6858000" cy="9144000"/>
  <p:embeddedFontLst>
    <p:embeddedFont>
      <p:font typeface="微软雅黑" panose="020B0503020204020204" charset="-122"/>
      <p:regular r:id="rId40"/>
    </p:embeddedFont>
    <p:embeddedFont>
      <p:font typeface="MiSans Semibold" panose="00000700000000000000" charset="-122"/>
      <p:bold r:id="rId41"/>
    </p:embeddedFont>
    <p:embeddedFont>
      <p:font typeface="MiSans Normal" panose="00000500000000000000" charset="-122"/>
      <p:regular r:id="rId42"/>
    </p:embeddedFont>
    <p:embeddedFont>
      <p:font typeface="Calibri" panose="020F0502020204030204" charset="0"/>
      <p:regular r:id="rId43"/>
      <p:bold r:id="rId44"/>
      <p:italic r:id="rId45"/>
      <p:boldItalic r:id="rId46"/>
    </p:embeddedFont>
  </p:embeddedFontLst>
  <p:custDataLst>
    <p:tags r:id="rId47"/>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defaultTextStyle>
  <p:extLst>
    <p:ext uri="{EFAFB233-063F-42B5-8137-9DF3F51BA10A}">
      <p15:sldGuideLst xmlns:p15="http://schemas.microsoft.com/office/powerpoint/2012/main">
        <p15:guide id="1" orient="horz" pos="2111" userDrawn="1">
          <p15:clr>
            <a:srgbClr val="A4A3A4"/>
          </p15:clr>
        </p15:guide>
        <p15:guide id="2" pos="386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eilei" initials="w" lastIdx="3" clrIdx="6"/>
  <p:cmAuthor id="0" name="微软用户" initials="微软用户" lastIdx="0" clrIdx="0"/>
  <p:cmAuthor id="1" name="林 雨欣" initials="林" lastIdx="1" clrIdx="0"/>
  <p:cmAuthor id="8" name="Carson33" initials="Carson33" lastIdx="1" clrIdx="7"/>
  <p:cmAuthor id="2" name="pubb" initials="p" lastIdx="9" clrIdx="0"/>
  <p:cmAuthor id="3" name="lipeng" initials="l" lastIdx="1" clrIdx="1"/>
  <p:cmAuthor id="4" name="JY" initials="J" lastIdx="5" clrIdx="0"/>
  <p:cmAuthor id="5" name="作者" initials="作" lastIdx="0" clrIdx="2"/>
  <p:cmAuthor id="6" name="hualet" initials="h" lastIdx="6" clrIdx="5"/>
  <p:cmAuthor id="9" name="hanqingchun" initials="h" lastIdx="1" clrIdx="4"/>
  <p:cmAuthor id="11" name="yxw" initials="y" lastIdx="1" clrIdx="10"/>
  <p:cmAuthor id="12" name="UOS" initials="UOS" lastIdx="8" clrIdx="11"/>
  <p:cmAuthor id="13" name="uos" initials="u" lastIdx="2" clrIdx="12"/>
  <p:cmAuthor id="10" name="李超（IT）" initials="L" lastIdx="2" clrIdx="9"/>
  <p:cmAuthor id="14" name="熊文剑" initials="熊" lastIdx="1" clrIdx="13"/>
  <p:cmAuthor id="15" name="Kiran Everson" initials="KE" lastIdx="2" clrIdx="14"/>
  <p:cmAuthor id="16" name="Ryoka Deng" initials="RD" lastIdx="1" clrIdx="15"/>
  <p:cmAuthor id="18" name="yangjin" initials="y" lastIdx="1" clrIdx="17"/>
  <p:cmAuthor id="17" name="特 皮" initials="特" lastIdx="3" clrIdx="16"/>
  <p:cmAuthor id="19" name="cookie" initials="c" lastIdx="2" clrIdx="18"/>
  <p:cmAuthor id="21" name="Administrator" initials="A" lastIdx="41" clrIdx="0"/>
  <p:cmAuthor id="22" name="冯智强" initials="冯" lastIdx="2" clrIdx="14"/>
  <p:cmAuthor id="23" name="Redeker, Yolanda" initials="R" lastIdx="9" clrIdx="1"/>
  <p:cmAuthor id="24" name="yubaoquan" initials="y" lastIdx="1" clrIdx="4"/>
  <p:cmAuthor id="25" name="未知用户2" initials="未" lastIdx="27" clrIdx="1"/>
  <p:cmAuthor id="26" name="hj" initials="h" lastIdx="2" clrIdx="2"/>
  <p:cmAuthor id="27" name="IKKI" initials="I" lastIdx="1" clrIdx="0"/>
  <p:cmAuthor id="28" name="easytosay@163.com" initials="e" lastIdx="2" clrIdx="16"/>
  <p:cmAuthor id="29" name="yueliang" initials="y" lastIdx="1" clrIdx="17"/>
  <p:cmAuthor id="30" name="彭浩" initials="彭" lastIdx="1" clrIdx="4"/>
  <p:cmAuthor id="31" name="zyrstz" initials="z" lastIdx="11" clrIdx="11"/>
  <p:cmAuthor id="32" name="庞尔慧" initials="庞" lastIdx="91" clrIdx="12"/>
  <p:cmAuthor id="33" name="XMY" initials="X" lastIdx="1" clrIdx="18"/>
  <p:cmAuthor id="34" name="xmy" initials="x" lastIdx="4" clrIdx="19"/>
  <p:cmAuthor id="35" name="wum20" initials="w" lastIdx="1" clrIdx="7"/>
  <p:cmAuthor id="36" name="未知用户3" initials="未" lastIdx="3" clrIdx="0"/>
  <p:cmAuthor id="37" name="武敏" initials="武" lastIdx="2" clrIdx="8"/>
  <p:cmAuthor id="38" name="ZYSR-XY" initials="Z" lastIdx="6" clrIdx="10"/>
  <p:cmAuthor id="39" name="刘颖" initials="刘" lastIdx="7" clrIdx="0"/>
  <p:cmAuthor id="40" name="song song" initials="s" lastIdx="1" clrIdx="0"/>
  <p:cmAuthor id="41" name="曾阿婷" initials="曾" lastIdx="1" clrIdx="16"/>
  <p:cmAuthor id="42" name="Mia Vida Villanueva" initials="M" lastIdx="1" clrIdx="0"/>
  <p:cmAuthor id="43" name="david bin" initials="d" lastIdx="3" clrIdx="0"/>
  <p:cmAuthor id="44" name="MLOONG" initials="M" lastIdx="1" clrIdx="0"/>
  <p:cmAuthor id="45" name="未知用户4" initials="未" lastIdx="6" clrIdx="0"/>
  <p:cmAuthor id="46" name="未知用户5" initials="未" lastIdx="2" clrIdx="0"/>
  <p:cmAuthor id="47" name="未知用户6" initials="未" lastIdx="1" clrIdx="0"/>
  <p:cmAuthor id="48" name=" " initials=" " lastIdx="1" clrIdx="16"/>
  <p:cmAuthor id="49" name="Liu Dong" initials="L" lastIdx="1" clrIdx="0"/>
  <p:cmAuthor id="50" name="Zhao Jing" initials="Z" lastIdx="1" clrIdx="2"/>
  <p:cmAuthor id="51" name="Xin Wang (IB)" initials="X" lastIdx="7" clrIdx="0"/>
  <p:cmAuthor id="52" name="YANQING BAO" initials="Y" lastIdx="3" clrIdx="0"/>
  <p:cmAuthor id="53" name="Haiyang Wang" initials="H" lastIdx="4" clrIdx="2"/>
  <p:cmAuthor id="54" name="Roet-Reinking, Nathalie" initials="R" lastIdx="1" clrIdx="0"/>
  <p:cmAuthor id="55" name="张金龙" initials="张" lastIdx="9" clrIdx="0"/>
  <p:cmAuthor id="56" name="祝惠蓉" initials="祝" lastIdx="3" clrIdx="8"/>
  <p:cmAuthor id="57" name="陈俊奕" initials="陈" lastIdx="1" clrIdx="20"/>
  <p:cmAuthor id="58" name="宋海锐" initials="宋" lastIdx="2" clrIdx="68"/>
  <p:cmAuthor id="59" name="zhoulifang" initials="z" lastIdx="1" clrIdx="69"/>
  <p:cmAuthor id="60" name="杨素雯" initials="杨" lastIdx="30" clrIdx="1"/>
  <p:cmAuthor id="61" name="lili" initials="l" lastIdx="2" clrIdx="57"/>
  <p:cmAuthor id="62" name="orange" initials="o" lastIdx="4" clrIdx="61"/>
  <p:cmAuthor id="20" name="wangzf" initials="w" lastIdx="1" clrIdx="19"/>
  <p:cmAuthor id="63" name="zhangpeng" initials="z" lastIdx="7" clrIdx="62"/>
  <p:cmAuthor id="64" name="Bruce-Ke" initials="B" lastIdx="5" clrIdx="63"/>
  <p:cmAuthor id="65" name="wind" initials="w" lastIdx="8" clrIdx="64"/>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1EEFE"/>
    <a:srgbClr val="73A4F6"/>
    <a:srgbClr val="E2F0FD"/>
    <a:srgbClr val="FFFFFF"/>
    <a:srgbClr val="F1F5FE"/>
    <a:srgbClr val="DFE7FC"/>
    <a:srgbClr val="013296"/>
    <a:srgbClr val="1552D1"/>
    <a:srgbClr val="76A7F4"/>
    <a:srgbClr val="E5EE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111"/>
        <p:guide pos="3861"/>
      </p:guideLst>
    </p:cSldViewPr>
  </p:slideViewPr>
  <p:gridSpacing cx="36000" cy="360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7" Type="http://schemas.openxmlformats.org/officeDocument/2006/relationships/tags" Target="tags/tag581.xml"/><Relationship Id="rId46" Type="http://schemas.openxmlformats.org/officeDocument/2006/relationships/font" Target="fonts/font7.fntdata"/><Relationship Id="rId45" Type="http://schemas.openxmlformats.org/officeDocument/2006/relationships/font" Target="fonts/font6.fntdata"/><Relationship Id="rId44" Type="http://schemas.openxmlformats.org/officeDocument/2006/relationships/font" Target="fonts/font5.fntdata"/><Relationship Id="rId43" Type="http://schemas.openxmlformats.org/officeDocument/2006/relationships/font" Target="fonts/font4.fntdata"/><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slideMaster" Target="slideMasters/slideMaster3.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notesMaster" Target="notesMasters/notesMaster1.xml"/><Relationship Id="rId17" Type="http://schemas.openxmlformats.org/officeDocument/2006/relationships/slide" Target="slides/slide1.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Noto Serif CJK SC" panose="02020400000000000000" charset="-122"/>
              <a:cs typeface="Noto Serif CJK SC"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Noto Serif CJK SC" panose="02020400000000000000" charset="-122"/>
              <a:cs typeface="Noto Serif CJK SC"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erif CJK SC" panose="02020400000000000000" charset="-122"/>
                <a:cs typeface="Noto Serif CJK SC"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erif CJK SC" panose="02020400000000000000" charset="-122"/>
                <a:cs typeface="Noto Serif CJK SC" panose="020204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erif CJK SC" panose="02020400000000000000" charset="-122"/>
                <a:cs typeface="Noto Serif CJK SC"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erif CJK SC" panose="02020400000000000000" charset="-122"/>
                <a:cs typeface="Noto Serif CJK SC" panose="020204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Noto Serif CJK SC" panose="02020400000000000000" charset="-122"/>
      </a:defRPr>
    </a:lvl1pPr>
    <a:lvl2pPr marL="457200" algn="l" defTabSz="914400" rtl="0" eaLnBrk="1" latinLnBrk="0" hangingPunct="1">
      <a:defRPr sz="1200" kern="1200">
        <a:solidFill>
          <a:schemeClr val="tx1"/>
        </a:solidFill>
        <a:latin typeface="+mn-lt"/>
        <a:ea typeface="+mn-ea"/>
        <a:cs typeface="Noto Serif CJK SC" panose="02020400000000000000" charset="-122"/>
      </a:defRPr>
    </a:lvl2pPr>
    <a:lvl3pPr marL="914400" algn="l" defTabSz="914400" rtl="0" eaLnBrk="1" latinLnBrk="0" hangingPunct="1">
      <a:defRPr sz="1200" kern="1200">
        <a:solidFill>
          <a:schemeClr val="tx1"/>
        </a:solidFill>
        <a:latin typeface="+mn-lt"/>
        <a:ea typeface="+mn-ea"/>
        <a:cs typeface="Noto Serif CJK SC" panose="02020400000000000000" charset="-122"/>
      </a:defRPr>
    </a:lvl3pPr>
    <a:lvl4pPr marL="1371600" algn="l" defTabSz="914400" rtl="0" eaLnBrk="1" latinLnBrk="0" hangingPunct="1">
      <a:defRPr sz="1200" kern="1200">
        <a:solidFill>
          <a:schemeClr val="tx1"/>
        </a:solidFill>
        <a:latin typeface="+mn-lt"/>
        <a:ea typeface="+mn-ea"/>
        <a:cs typeface="Noto Serif CJK SC" panose="02020400000000000000" charset="-122"/>
      </a:defRPr>
    </a:lvl4pPr>
    <a:lvl5pPr marL="1828800" algn="l" defTabSz="914400" rtl="0" eaLnBrk="1" latinLnBrk="0" hangingPunct="1">
      <a:defRPr sz="1200" kern="1200">
        <a:solidFill>
          <a:schemeClr val="tx1"/>
        </a:solidFill>
        <a:latin typeface="+mn-lt"/>
        <a:ea typeface="+mn-ea"/>
        <a:cs typeface="Noto Serif CJK SC"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在云计算中的发展趋势：</a:t>
            </a:r>
            <a:endParaRPr lang="zh-CN" altLang="en-US"/>
          </a:p>
          <a:p>
            <a:r>
              <a:rPr lang="zh-CN" altLang="en-US"/>
              <a:t>云原生应用开发： 云计算推动了云原生应用开发的兴起，CI/CD在云原生中扮演关键角色，促使了对于容器化、微服务架构和基于服务的架构的广泛采用。</a:t>
            </a:r>
            <a:br>
              <a:rPr lang="zh-CN" altLang="en-US"/>
            </a:br>
            <a:r>
              <a:rPr lang="zh-CN" altLang="en-US">
                <a:sym typeface="+mn-ea"/>
              </a:rPr>
              <a:t>可观察性和治理： 随着云原生应用的复杂性增加，CI/CD工具需要提供更强大的可观察性和治理功能，以确保流水线的透明性和稳定性。</a:t>
            </a:r>
            <a:endParaRPr lang="zh-CN" altLang="en-US"/>
          </a:p>
          <a:p>
            <a:r>
              <a:rPr lang="zh-CN" altLang="en-US"/>
              <a:t>Serverless和无服务器架构： 随着Serverless和无服务器架构的崛起，CI/CD工具需要适应这种新的部署范式，支持快速、轻量级的函数计算和事件驱动的架构。</a:t>
            </a:r>
            <a:endParaRPr lang="zh-CN" altLang="en-US"/>
          </a:p>
          <a:p>
            <a:r>
              <a:rPr lang="zh-CN" altLang="en-US"/>
              <a:t>多云环境和混合云： 企业越来越倾向于使用多云和混合云环境，CI/CD工具需要提供支持跨不同云平台的集成和一致性。</a:t>
            </a:r>
            <a:endParaRPr lang="zh-CN" altLang="en-US"/>
          </a:p>
          <a:p>
            <a:r>
              <a:rPr lang="zh-CN" altLang="en-US"/>
              <a:t>AI和机器学习的集成： 云计算中的CI/CD工具将逐渐集成人工智能（AI）和机器学习（ML）技术，以提供更智能的流水线管理、更精准的质量控制和更快速的反馈。</a:t>
            </a:r>
            <a:endParaRPr lang="zh-CN" altLang="en-US"/>
          </a:p>
          <a:p>
            <a:r>
              <a:rPr lang="zh-CN" altLang="en-US"/>
              <a:t>自动化运维： CI/CD不仅仅限于开发阶段，还将在运维中发挥更大作用，通过自动化流水线实现自动扩展、故障恢复和性能优化。</a:t>
            </a:r>
            <a:endParaRPr lang="zh-CN" altLang="en-US"/>
          </a:p>
          <a:p>
            <a:r>
              <a:rPr lang="zh-CN" altLang="en-US"/>
              <a:t>Edge计算： 随着边缘计算的兴起，CI/CD工具将需要适应在边缘设备和边缘环境中进行部署和管理的需求。</a:t>
            </a:r>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9" Type="http://schemas.openxmlformats.org/officeDocument/2006/relationships/tags" Target="../tags/tag46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466.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471.xml"/><Relationship Id="rId12" Type="http://schemas.openxmlformats.org/officeDocument/2006/relationships/tags" Target="../tags/tag470.xml"/><Relationship Id="rId11" Type="http://schemas.openxmlformats.org/officeDocument/2006/relationships/tags" Target="../tags/tag469.xml"/><Relationship Id="rId10" Type="http://schemas.openxmlformats.org/officeDocument/2006/relationships/tags" Target="../tags/tag468.xml"/><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9" Type="http://schemas.openxmlformats.org/officeDocument/2006/relationships/tags" Target="../tags/tag475.xml"/><Relationship Id="rId8" Type="http://schemas.openxmlformats.org/officeDocument/2006/relationships/tags" Target="../tags/tag474.xml"/><Relationship Id="rId7" Type="http://schemas.openxmlformats.org/officeDocument/2006/relationships/tags" Target="../tags/tag473.xml"/><Relationship Id="rId6" Type="http://schemas.openxmlformats.org/officeDocument/2006/relationships/tags" Target="../tags/tag47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479.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478.xml"/><Relationship Id="rId11" Type="http://schemas.openxmlformats.org/officeDocument/2006/relationships/tags" Target="../tags/tag477.xml"/><Relationship Id="rId10" Type="http://schemas.openxmlformats.org/officeDocument/2006/relationships/tags" Target="../tags/tag476.xml"/><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9" Type="http://schemas.openxmlformats.org/officeDocument/2006/relationships/tags" Target="../tags/tag483.xml"/><Relationship Id="rId8" Type="http://schemas.openxmlformats.org/officeDocument/2006/relationships/tags" Target="../tags/tag482.xml"/><Relationship Id="rId7" Type="http://schemas.openxmlformats.org/officeDocument/2006/relationships/tags" Target="../tags/tag481.xml"/><Relationship Id="rId6" Type="http://schemas.openxmlformats.org/officeDocument/2006/relationships/tags" Target="../tags/tag48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493.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492.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491.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490.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489.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488.xml"/><Relationship Id="rId13" Type="http://schemas.openxmlformats.org/officeDocument/2006/relationships/tags" Target="../tags/tag487.xml"/><Relationship Id="rId12" Type="http://schemas.openxmlformats.org/officeDocument/2006/relationships/tags" Target="../tags/tag486.xml"/><Relationship Id="rId11" Type="http://schemas.openxmlformats.org/officeDocument/2006/relationships/tags" Target="../tags/tag485.xml"/><Relationship Id="rId10" Type="http://schemas.openxmlformats.org/officeDocument/2006/relationships/tags" Target="../tags/tag484.xml"/><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9" Type="http://schemas.openxmlformats.org/officeDocument/2006/relationships/tags" Target="../tags/tag497.xml"/><Relationship Id="rId8" Type="http://schemas.openxmlformats.org/officeDocument/2006/relationships/image" Target="../media/image19.jpeg"/><Relationship Id="rId7" Type="http://schemas.openxmlformats.org/officeDocument/2006/relationships/tags" Target="../tags/tag496.xml"/><Relationship Id="rId6" Type="http://schemas.openxmlformats.org/officeDocument/2006/relationships/image" Target="../media/image18.png"/><Relationship Id="rId5" Type="http://schemas.openxmlformats.org/officeDocument/2006/relationships/tags" Target="../tags/tag495.xml"/><Relationship Id="rId4" Type="http://schemas.openxmlformats.org/officeDocument/2006/relationships/image" Target="../media/image2.png"/><Relationship Id="rId3" Type="http://schemas.openxmlformats.org/officeDocument/2006/relationships/tags" Target="../tags/tag494.xml"/><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44.xml"/><Relationship Id="rId12" Type="http://schemas.openxmlformats.org/officeDocument/2006/relationships/tags" Target="../tags/tag4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52.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66.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65.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64.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63.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62.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61.xml"/><Relationship Id="rId13" Type="http://schemas.openxmlformats.org/officeDocument/2006/relationships/tags" Target="../tags/tag60.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image" Target="../media/image19.jpeg"/><Relationship Id="rId7" Type="http://schemas.openxmlformats.org/officeDocument/2006/relationships/tags" Target="../tags/tag69.xml"/><Relationship Id="rId6" Type="http://schemas.openxmlformats.org/officeDocument/2006/relationships/image" Target="../media/image18.png"/><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71.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7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7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7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79.xml"/><Relationship Id="rId12" Type="http://schemas.openxmlformats.org/officeDocument/2006/relationships/tags" Target="../tags/tag78.xml"/><Relationship Id="rId11" Type="http://schemas.openxmlformats.org/officeDocument/2006/relationships/tags" Target="../tags/tag77.xml"/><Relationship Id="rId10" Type="http://schemas.openxmlformats.org/officeDocument/2006/relationships/tags" Target="../tags/tag76.xml"/><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87.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86.xml"/><Relationship Id="rId11" Type="http://schemas.openxmlformats.org/officeDocument/2006/relationships/tags" Target="../tags/tag85.xml"/><Relationship Id="rId10" Type="http://schemas.openxmlformats.org/officeDocument/2006/relationships/tags" Target="../tags/tag84.xm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01.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100.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99.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98.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97.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image" Target="../media/image19.jpeg"/><Relationship Id="rId7" Type="http://schemas.openxmlformats.org/officeDocument/2006/relationships/tags" Target="../tags/tag104.xml"/><Relationship Id="rId6" Type="http://schemas.openxmlformats.org/officeDocument/2006/relationships/image" Target="../media/image18.png"/><Relationship Id="rId5" Type="http://schemas.openxmlformats.org/officeDocument/2006/relationships/tags" Target="../tags/tag103.xml"/><Relationship Id="rId4" Type="http://schemas.openxmlformats.org/officeDocument/2006/relationships/image" Target="../media/image2.png"/><Relationship Id="rId3" Type="http://schemas.openxmlformats.org/officeDocument/2006/relationships/tags" Target="../tags/tag102.xml"/><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06.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0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1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0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tags" Target="../tags/tag111.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22.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121.xml"/><Relationship Id="rId11" Type="http://schemas.openxmlformats.org/officeDocument/2006/relationships/tags" Target="../tags/tag120.xml"/><Relationship Id="rId10" Type="http://schemas.openxmlformats.org/officeDocument/2006/relationships/tags" Target="../tags/tag119.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36.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135.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134.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133.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132.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131.xml"/><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image" Target="../media/image19.jpeg"/><Relationship Id="rId7" Type="http://schemas.openxmlformats.org/officeDocument/2006/relationships/tags" Target="../tags/tag139.xml"/><Relationship Id="rId6" Type="http://schemas.openxmlformats.org/officeDocument/2006/relationships/image" Target="../media/image18.png"/><Relationship Id="rId5" Type="http://schemas.openxmlformats.org/officeDocument/2006/relationships/tags" Target="../tags/tag138.xml"/><Relationship Id="rId4" Type="http://schemas.openxmlformats.org/officeDocument/2006/relationships/image" Target="../media/image2.png"/><Relationship Id="rId3" Type="http://schemas.openxmlformats.org/officeDocument/2006/relationships/tags" Target="../tags/tag137.xml"/><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41.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4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4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49.xml"/><Relationship Id="rId12" Type="http://schemas.openxmlformats.org/officeDocument/2006/relationships/tags" Target="../tags/tag148.xml"/><Relationship Id="rId11" Type="http://schemas.openxmlformats.org/officeDocument/2006/relationships/tags" Target="../tags/tag147.xml"/><Relationship Id="rId10" Type="http://schemas.openxmlformats.org/officeDocument/2006/relationships/tags" Target="../tags/tag146.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57.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15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171.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170.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169.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168.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167.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9" Type="http://schemas.openxmlformats.org/officeDocument/2006/relationships/tags" Target="../tags/tag175.xml"/><Relationship Id="rId8" Type="http://schemas.openxmlformats.org/officeDocument/2006/relationships/image" Target="../media/image19.jpeg"/><Relationship Id="rId7" Type="http://schemas.openxmlformats.org/officeDocument/2006/relationships/tags" Target="../tags/tag174.xml"/><Relationship Id="rId6" Type="http://schemas.openxmlformats.org/officeDocument/2006/relationships/image" Target="../media/image18.png"/><Relationship Id="rId5" Type="http://schemas.openxmlformats.org/officeDocument/2006/relationships/tags" Target="../tags/tag173.xml"/><Relationship Id="rId4" Type="http://schemas.openxmlformats.org/officeDocument/2006/relationships/image" Target="../media/image2.png"/><Relationship Id="rId3" Type="http://schemas.openxmlformats.org/officeDocument/2006/relationships/tags" Target="../tags/tag172.xml"/><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176.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9" Type="http://schemas.openxmlformats.org/officeDocument/2006/relationships/tags" Target="../tags/tag178.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7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17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184.xml"/><Relationship Id="rId12" Type="http://schemas.openxmlformats.org/officeDocument/2006/relationships/tags" Target="../tags/tag183.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92.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191.xml"/><Relationship Id="rId11" Type="http://schemas.openxmlformats.org/officeDocument/2006/relationships/tags" Target="../tags/tag190.xml"/><Relationship Id="rId10" Type="http://schemas.openxmlformats.org/officeDocument/2006/relationships/tags" Target="../tags/tag189.xml"/><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06.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205.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204.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203.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202.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tags" Target="../tags/tag199.xml"/><Relationship Id="rId11" Type="http://schemas.openxmlformats.org/officeDocument/2006/relationships/tags" Target="../tags/tag198.xml"/><Relationship Id="rId10" Type="http://schemas.openxmlformats.org/officeDocument/2006/relationships/tags" Target="../tags/tag197.xml"/><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image" Target="../media/image19.jpeg"/><Relationship Id="rId7" Type="http://schemas.openxmlformats.org/officeDocument/2006/relationships/tags" Target="../tags/tag209.xml"/><Relationship Id="rId6" Type="http://schemas.openxmlformats.org/officeDocument/2006/relationships/image" Target="../media/image18.png"/><Relationship Id="rId5" Type="http://schemas.openxmlformats.org/officeDocument/2006/relationships/tags" Target="../tags/tag208.xml"/><Relationship Id="rId4" Type="http://schemas.openxmlformats.org/officeDocument/2006/relationships/image" Target="../media/image2.png"/><Relationship Id="rId3" Type="http://schemas.openxmlformats.org/officeDocument/2006/relationships/tags" Target="../tags/tag207.xml"/><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11.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9" Type="http://schemas.openxmlformats.org/officeDocument/2006/relationships/tags" Target="../tags/tag213.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1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9" Type="http://schemas.openxmlformats.org/officeDocument/2006/relationships/tags" Target="../tags/tag21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1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219.xml"/><Relationship Id="rId12" Type="http://schemas.openxmlformats.org/officeDocument/2006/relationships/tags" Target="../tags/tag218.xml"/><Relationship Id="rId11" Type="http://schemas.openxmlformats.org/officeDocument/2006/relationships/tags" Target="../tags/tag217.xml"/><Relationship Id="rId10" Type="http://schemas.openxmlformats.org/officeDocument/2006/relationships/tags" Target="../tags/tag216.xml"/><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tags" Target="../tags/tag221.xml"/><Relationship Id="rId6" Type="http://schemas.openxmlformats.org/officeDocument/2006/relationships/tags" Target="../tags/tag22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227.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9" Type="http://schemas.openxmlformats.org/officeDocument/2006/relationships/tags" Target="../tags/tag231.xml"/><Relationship Id="rId8" Type="http://schemas.openxmlformats.org/officeDocument/2006/relationships/tags" Target="../tags/tag230.xml"/><Relationship Id="rId7" Type="http://schemas.openxmlformats.org/officeDocument/2006/relationships/tags" Target="../tags/tag229.xml"/><Relationship Id="rId6" Type="http://schemas.openxmlformats.org/officeDocument/2006/relationships/tags" Target="../tags/tag228.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41.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240.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239.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238.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237.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236.xml"/><Relationship Id="rId13" Type="http://schemas.openxmlformats.org/officeDocument/2006/relationships/tags" Target="../tags/tag235.xml"/><Relationship Id="rId12" Type="http://schemas.openxmlformats.org/officeDocument/2006/relationships/tags" Target="../tags/tag234.xml"/><Relationship Id="rId11" Type="http://schemas.openxmlformats.org/officeDocument/2006/relationships/tags" Target="../tags/tag233.xml"/><Relationship Id="rId10" Type="http://schemas.openxmlformats.org/officeDocument/2006/relationships/tags" Target="../tags/tag232.xml"/><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image" Target="../media/image19.jpeg"/><Relationship Id="rId7" Type="http://schemas.openxmlformats.org/officeDocument/2006/relationships/tags" Target="../tags/tag244.xml"/><Relationship Id="rId6" Type="http://schemas.openxmlformats.org/officeDocument/2006/relationships/image" Target="../media/image18.png"/><Relationship Id="rId5" Type="http://schemas.openxmlformats.org/officeDocument/2006/relationships/tags" Target="../tags/tag243.xml"/><Relationship Id="rId4" Type="http://schemas.openxmlformats.org/officeDocument/2006/relationships/image" Target="../media/image2.png"/><Relationship Id="rId3" Type="http://schemas.openxmlformats.org/officeDocument/2006/relationships/tags" Target="../tags/tag242.xml"/><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17.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46.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4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image" Target="../media/image19.jpeg"/><Relationship Id="rId7" Type="http://schemas.openxmlformats.org/officeDocument/2006/relationships/tags" Target="../tags/tag251.xml"/><Relationship Id="rId6" Type="http://schemas.openxmlformats.org/officeDocument/2006/relationships/image" Target="../media/image18.png"/><Relationship Id="rId5" Type="http://schemas.openxmlformats.org/officeDocument/2006/relationships/tags" Target="../tags/tag250.xml"/><Relationship Id="rId4" Type="http://schemas.openxmlformats.org/officeDocument/2006/relationships/image" Target="../media/image2.png"/><Relationship Id="rId3" Type="http://schemas.openxmlformats.org/officeDocument/2006/relationships/tags" Target="../tags/tag249.xml"/><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53.xml"/><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9" Type="http://schemas.openxmlformats.org/officeDocument/2006/relationships/tags" Target="../tags/tag25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5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56.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9" Type="http://schemas.openxmlformats.org/officeDocument/2006/relationships/tags" Target="../tags/tag265.xml"/><Relationship Id="rId8" Type="http://schemas.openxmlformats.org/officeDocument/2006/relationships/tags" Target="../tags/tag264.xml"/><Relationship Id="rId7" Type="http://schemas.openxmlformats.org/officeDocument/2006/relationships/tags" Target="../tags/tag263.xml"/><Relationship Id="rId6" Type="http://schemas.openxmlformats.org/officeDocument/2006/relationships/tags" Target="../tags/tag26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269.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268.xml"/><Relationship Id="rId11" Type="http://schemas.openxmlformats.org/officeDocument/2006/relationships/tags" Target="../tags/tag267.xml"/><Relationship Id="rId10" Type="http://schemas.openxmlformats.org/officeDocument/2006/relationships/tags" Target="../tags/tag266.xml"/><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31.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30.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29.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28.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27.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283.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282.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281.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280.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279.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278.xml"/><Relationship Id="rId13" Type="http://schemas.openxmlformats.org/officeDocument/2006/relationships/tags" Target="../tags/tag277.xml"/><Relationship Id="rId12" Type="http://schemas.openxmlformats.org/officeDocument/2006/relationships/tags" Target="../tags/tag276.xml"/><Relationship Id="rId11" Type="http://schemas.openxmlformats.org/officeDocument/2006/relationships/tags" Target="../tags/tag275.xml"/><Relationship Id="rId10" Type="http://schemas.openxmlformats.org/officeDocument/2006/relationships/tags" Target="../tags/tag274.xml"/><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9" Type="http://schemas.openxmlformats.org/officeDocument/2006/relationships/tags" Target="../tags/tag287.xml"/><Relationship Id="rId8" Type="http://schemas.openxmlformats.org/officeDocument/2006/relationships/image" Target="../media/image19.jpeg"/><Relationship Id="rId7" Type="http://schemas.openxmlformats.org/officeDocument/2006/relationships/tags" Target="../tags/tag286.xml"/><Relationship Id="rId6" Type="http://schemas.openxmlformats.org/officeDocument/2006/relationships/image" Target="../media/image18.png"/><Relationship Id="rId5" Type="http://schemas.openxmlformats.org/officeDocument/2006/relationships/tags" Target="../tags/tag285.xml"/><Relationship Id="rId4" Type="http://schemas.openxmlformats.org/officeDocument/2006/relationships/image" Target="../media/image2.png"/><Relationship Id="rId3" Type="http://schemas.openxmlformats.org/officeDocument/2006/relationships/tags" Target="../tags/tag284.xml"/><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288.xml"/><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8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9" Type="http://schemas.openxmlformats.org/officeDocument/2006/relationships/tags" Target="../tags/tag292.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291.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296.xml"/><Relationship Id="rId12" Type="http://schemas.openxmlformats.org/officeDocument/2006/relationships/tags" Target="../tags/tag295.xml"/><Relationship Id="rId11" Type="http://schemas.openxmlformats.org/officeDocument/2006/relationships/tags" Target="../tags/tag294.xml"/><Relationship Id="rId10" Type="http://schemas.openxmlformats.org/officeDocument/2006/relationships/tags" Target="../tags/tag293.xml"/><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9" Type="http://schemas.openxmlformats.org/officeDocument/2006/relationships/tags" Target="../tags/tag300.xml"/><Relationship Id="rId8" Type="http://schemas.openxmlformats.org/officeDocument/2006/relationships/tags" Target="../tags/tag299.xml"/><Relationship Id="rId7" Type="http://schemas.openxmlformats.org/officeDocument/2006/relationships/tags" Target="../tags/tag298.xml"/><Relationship Id="rId6" Type="http://schemas.openxmlformats.org/officeDocument/2006/relationships/tags" Target="../tags/tag29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304.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303.xml"/><Relationship Id="rId11" Type="http://schemas.openxmlformats.org/officeDocument/2006/relationships/tags" Target="../tags/tag302.xml"/><Relationship Id="rId10" Type="http://schemas.openxmlformats.org/officeDocument/2006/relationships/tags" Target="../tags/tag301.xml"/><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9" Type="http://schemas.openxmlformats.org/officeDocument/2006/relationships/tags" Target="../tags/tag308.xml"/><Relationship Id="rId8" Type="http://schemas.openxmlformats.org/officeDocument/2006/relationships/tags" Target="../tags/tag307.xml"/><Relationship Id="rId7" Type="http://schemas.openxmlformats.org/officeDocument/2006/relationships/tags" Target="../tags/tag306.xml"/><Relationship Id="rId6" Type="http://schemas.openxmlformats.org/officeDocument/2006/relationships/tags" Target="../tags/tag30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318.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317.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316.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315.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314.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313.xml"/><Relationship Id="rId13" Type="http://schemas.openxmlformats.org/officeDocument/2006/relationships/tags" Target="../tags/tag312.xml"/><Relationship Id="rId12" Type="http://schemas.openxmlformats.org/officeDocument/2006/relationships/tags" Target="../tags/tag311.xml"/><Relationship Id="rId11" Type="http://schemas.openxmlformats.org/officeDocument/2006/relationships/tags" Target="../tags/tag310.xml"/><Relationship Id="rId10" Type="http://schemas.openxmlformats.org/officeDocument/2006/relationships/tags" Target="../tags/tag309.xml"/><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9" Type="http://schemas.openxmlformats.org/officeDocument/2006/relationships/tags" Target="../tags/tag322.xml"/><Relationship Id="rId8" Type="http://schemas.openxmlformats.org/officeDocument/2006/relationships/image" Target="../media/image19.jpeg"/><Relationship Id="rId7" Type="http://schemas.openxmlformats.org/officeDocument/2006/relationships/tags" Target="../tags/tag321.xml"/><Relationship Id="rId6" Type="http://schemas.openxmlformats.org/officeDocument/2006/relationships/image" Target="../media/image18.png"/><Relationship Id="rId5" Type="http://schemas.openxmlformats.org/officeDocument/2006/relationships/tags" Target="../tags/tag320.xml"/><Relationship Id="rId4" Type="http://schemas.openxmlformats.org/officeDocument/2006/relationships/image" Target="../media/image2.png"/><Relationship Id="rId3" Type="http://schemas.openxmlformats.org/officeDocument/2006/relationships/tags" Target="../tags/tag319.xml"/><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23.xml"/><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image" Target="../media/image19.jpeg"/><Relationship Id="rId7" Type="http://schemas.openxmlformats.org/officeDocument/2006/relationships/tags" Target="../tags/tag34.xml"/><Relationship Id="rId6" Type="http://schemas.openxmlformats.org/officeDocument/2006/relationships/image" Target="../media/image18.png"/><Relationship Id="rId5" Type="http://schemas.openxmlformats.org/officeDocument/2006/relationships/tags" Target="../tags/tag33.xml"/><Relationship Id="rId4" Type="http://schemas.openxmlformats.org/officeDocument/2006/relationships/image" Target="../media/image2.png"/><Relationship Id="rId3" Type="http://schemas.openxmlformats.org/officeDocument/2006/relationships/tags" Target="../tags/tag3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2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26.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331.xml"/><Relationship Id="rId12" Type="http://schemas.openxmlformats.org/officeDocument/2006/relationships/tags" Target="../tags/tag330.xml"/><Relationship Id="rId11" Type="http://schemas.openxmlformats.org/officeDocument/2006/relationships/tags" Target="../tags/tag329.xml"/><Relationship Id="rId10" Type="http://schemas.openxmlformats.org/officeDocument/2006/relationships/tags" Target="../tags/tag328.xml"/><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9" Type="http://schemas.openxmlformats.org/officeDocument/2006/relationships/tags" Target="../tags/tag335.xml"/><Relationship Id="rId8" Type="http://schemas.openxmlformats.org/officeDocument/2006/relationships/tags" Target="../tags/tag334.xml"/><Relationship Id="rId7" Type="http://schemas.openxmlformats.org/officeDocument/2006/relationships/tags" Target="../tags/tag333.xml"/><Relationship Id="rId6" Type="http://schemas.openxmlformats.org/officeDocument/2006/relationships/tags" Target="../tags/tag33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339.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338.xml"/><Relationship Id="rId11" Type="http://schemas.openxmlformats.org/officeDocument/2006/relationships/tags" Target="../tags/tag337.xml"/><Relationship Id="rId10" Type="http://schemas.openxmlformats.org/officeDocument/2006/relationships/tags" Target="../tags/tag336.xml"/><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9" Type="http://schemas.openxmlformats.org/officeDocument/2006/relationships/tags" Target="../tags/tag343.xml"/><Relationship Id="rId8" Type="http://schemas.openxmlformats.org/officeDocument/2006/relationships/tags" Target="../tags/tag342.xml"/><Relationship Id="rId7" Type="http://schemas.openxmlformats.org/officeDocument/2006/relationships/tags" Target="../tags/tag341.xml"/><Relationship Id="rId6" Type="http://schemas.openxmlformats.org/officeDocument/2006/relationships/tags" Target="../tags/tag34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353.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352.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351.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350.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349.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348.xml"/><Relationship Id="rId13" Type="http://schemas.openxmlformats.org/officeDocument/2006/relationships/tags" Target="../tags/tag347.xml"/><Relationship Id="rId12" Type="http://schemas.openxmlformats.org/officeDocument/2006/relationships/tags" Target="../tags/tag346.xml"/><Relationship Id="rId11" Type="http://schemas.openxmlformats.org/officeDocument/2006/relationships/tags" Target="../tags/tag345.xml"/><Relationship Id="rId10" Type="http://schemas.openxmlformats.org/officeDocument/2006/relationships/tags" Target="../tags/tag344.xml"/><Relationship Id="rId1" Type="http://schemas.openxmlformats.org/officeDocument/2006/relationships/slideMaster" Target="../slideMasters/slideMaster11.xml"/></Relationships>
</file>

<file path=ppt/slideLayouts/_rels/slideLayout75.xml.rels><?xml version="1.0" encoding="UTF-8" standalone="yes"?>
<Relationships xmlns="http://schemas.openxmlformats.org/package/2006/relationships"><Relationship Id="rId9" Type="http://schemas.openxmlformats.org/officeDocument/2006/relationships/tags" Target="../tags/tag357.xml"/><Relationship Id="rId8" Type="http://schemas.openxmlformats.org/officeDocument/2006/relationships/image" Target="../media/image19.jpeg"/><Relationship Id="rId7" Type="http://schemas.openxmlformats.org/officeDocument/2006/relationships/tags" Target="../tags/tag356.xml"/><Relationship Id="rId6" Type="http://schemas.openxmlformats.org/officeDocument/2006/relationships/image" Target="../media/image18.png"/><Relationship Id="rId5" Type="http://schemas.openxmlformats.org/officeDocument/2006/relationships/tags" Target="../tags/tag355.xml"/><Relationship Id="rId4" Type="http://schemas.openxmlformats.org/officeDocument/2006/relationships/image" Target="../media/image2.png"/><Relationship Id="rId3" Type="http://schemas.openxmlformats.org/officeDocument/2006/relationships/tags" Target="../tags/tag354.xml"/><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7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58.xml"/><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9" Type="http://schemas.openxmlformats.org/officeDocument/2006/relationships/tags" Target="../tags/tag36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5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9" Type="http://schemas.openxmlformats.org/officeDocument/2006/relationships/tags" Target="../tags/tag362.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61.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366.xml"/><Relationship Id="rId12" Type="http://schemas.openxmlformats.org/officeDocument/2006/relationships/tags" Target="../tags/tag365.xml"/><Relationship Id="rId11" Type="http://schemas.openxmlformats.org/officeDocument/2006/relationships/tags" Target="../tags/tag364.xml"/><Relationship Id="rId10" Type="http://schemas.openxmlformats.org/officeDocument/2006/relationships/tags" Target="../tags/tag363.xml"/><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6.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9" Type="http://schemas.openxmlformats.org/officeDocument/2006/relationships/tags" Target="../tags/tag370.xml"/><Relationship Id="rId8" Type="http://schemas.openxmlformats.org/officeDocument/2006/relationships/tags" Target="../tags/tag369.xml"/><Relationship Id="rId7" Type="http://schemas.openxmlformats.org/officeDocument/2006/relationships/tags" Target="../tags/tag368.xml"/><Relationship Id="rId6" Type="http://schemas.openxmlformats.org/officeDocument/2006/relationships/tags" Target="../tags/tag36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374.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373.xml"/><Relationship Id="rId11" Type="http://schemas.openxmlformats.org/officeDocument/2006/relationships/tags" Target="../tags/tag372.xml"/><Relationship Id="rId10" Type="http://schemas.openxmlformats.org/officeDocument/2006/relationships/tags" Target="../tags/tag371.xml"/><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9" Type="http://schemas.openxmlformats.org/officeDocument/2006/relationships/tags" Target="../tags/tag378.xml"/><Relationship Id="rId8" Type="http://schemas.openxmlformats.org/officeDocument/2006/relationships/tags" Target="../tags/tag377.xml"/><Relationship Id="rId7" Type="http://schemas.openxmlformats.org/officeDocument/2006/relationships/tags" Target="../tags/tag376.xml"/><Relationship Id="rId6" Type="http://schemas.openxmlformats.org/officeDocument/2006/relationships/tags" Target="../tags/tag37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388.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387.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386.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385.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384.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383.xml"/><Relationship Id="rId13" Type="http://schemas.openxmlformats.org/officeDocument/2006/relationships/tags" Target="../tags/tag382.xml"/><Relationship Id="rId12" Type="http://schemas.openxmlformats.org/officeDocument/2006/relationships/tags" Target="../tags/tag381.xml"/><Relationship Id="rId11" Type="http://schemas.openxmlformats.org/officeDocument/2006/relationships/tags" Target="../tags/tag380.xml"/><Relationship Id="rId10" Type="http://schemas.openxmlformats.org/officeDocument/2006/relationships/tags" Target="../tags/tag379.xml"/><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image" Target="../media/image19.jpeg"/><Relationship Id="rId7" Type="http://schemas.openxmlformats.org/officeDocument/2006/relationships/tags" Target="../tags/tag391.xml"/><Relationship Id="rId6" Type="http://schemas.openxmlformats.org/officeDocument/2006/relationships/image" Target="../media/image18.png"/><Relationship Id="rId5" Type="http://schemas.openxmlformats.org/officeDocument/2006/relationships/tags" Target="../tags/tag390.xml"/><Relationship Id="rId4" Type="http://schemas.openxmlformats.org/officeDocument/2006/relationships/image" Target="../media/image2.png"/><Relationship Id="rId3" Type="http://schemas.openxmlformats.org/officeDocument/2006/relationships/tags" Target="../tags/tag389.xml"/><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393.xml"/><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85.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9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86.xml.rels><?xml version="1.0" encoding="UTF-8" standalone="yes"?>
<Relationships xmlns="http://schemas.openxmlformats.org/package/2006/relationships"><Relationship Id="rId9" Type="http://schemas.openxmlformats.org/officeDocument/2006/relationships/tags" Target="../tags/tag397.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396.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401.xml"/><Relationship Id="rId12" Type="http://schemas.openxmlformats.org/officeDocument/2006/relationships/tags" Target="../tags/tag400.xml"/><Relationship Id="rId11" Type="http://schemas.openxmlformats.org/officeDocument/2006/relationships/tags" Target="../tags/tag399.xml"/><Relationship Id="rId10" Type="http://schemas.openxmlformats.org/officeDocument/2006/relationships/tags" Target="../tags/tag398.xml"/><Relationship Id="rId1" Type="http://schemas.openxmlformats.org/officeDocument/2006/relationships/slideMaster" Target="../slideMasters/slideMaster13.xml"/></Relationships>
</file>

<file path=ppt/slideLayouts/_rels/slideLayout87.xml.rels><?xml version="1.0" encoding="UTF-8" standalone="yes"?>
<Relationships xmlns="http://schemas.openxmlformats.org/package/2006/relationships"><Relationship Id="rId9" Type="http://schemas.openxmlformats.org/officeDocument/2006/relationships/tags" Target="../tags/tag405.xml"/><Relationship Id="rId8" Type="http://schemas.openxmlformats.org/officeDocument/2006/relationships/tags" Target="../tags/tag404.xml"/><Relationship Id="rId7" Type="http://schemas.openxmlformats.org/officeDocument/2006/relationships/tags" Target="../tags/tag403.xml"/><Relationship Id="rId6" Type="http://schemas.openxmlformats.org/officeDocument/2006/relationships/tags" Target="../tags/tag402.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409.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408.xml"/><Relationship Id="rId11" Type="http://schemas.openxmlformats.org/officeDocument/2006/relationships/tags" Target="../tags/tag407.xml"/><Relationship Id="rId10" Type="http://schemas.openxmlformats.org/officeDocument/2006/relationships/tags" Target="../tags/tag406.xml"/><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9" Type="http://schemas.openxmlformats.org/officeDocument/2006/relationships/tags" Target="../tags/tag413.xml"/><Relationship Id="rId8" Type="http://schemas.openxmlformats.org/officeDocument/2006/relationships/tags" Target="../tags/tag412.xml"/><Relationship Id="rId7" Type="http://schemas.openxmlformats.org/officeDocument/2006/relationships/tags" Target="../tags/tag411.xml"/><Relationship Id="rId6" Type="http://schemas.openxmlformats.org/officeDocument/2006/relationships/tags" Target="../tags/tag410.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423.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422.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421.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420.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419.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418.xml"/><Relationship Id="rId13" Type="http://schemas.openxmlformats.org/officeDocument/2006/relationships/tags" Target="../tags/tag417.xml"/><Relationship Id="rId12" Type="http://schemas.openxmlformats.org/officeDocument/2006/relationships/tags" Target="../tags/tag416.xml"/><Relationship Id="rId11" Type="http://schemas.openxmlformats.org/officeDocument/2006/relationships/tags" Target="../tags/tag415.xml"/><Relationship Id="rId10" Type="http://schemas.openxmlformats.org/officeDocument/2006/relationships/tags" Target="../tags/tag414.xml"/><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9" Type="http://schemas.openxmlformats.org/officeDocument/2006/relationships/tags" Target="../tags/tag427.xml"/><Relationship Id="rId8" Type="http://schemas.openxmlformats.org/officeDocument/2006/relationships/image" Target="../media/image19.jpeg"/><Relationship Id="rId7" Type="http://schemas.openxmlformats.org/officeDocument/2006/relationships/tags" Target="../tags/tag426.xml"/><Relationship Id="rId6" Type="http://schemas.openxmlformats.org/officeDocument/2006/relationships/image" Target="../media/image18.png"/><Relationship Id="rId5" Type="http://schemas.openxmlformats.org/officeDocument/2006/relationships/tags" Target="../tags/tag425.xml"/><Relationship Id="rId4" Type="http://schemas.openxmlformats.org/officeDocument/2006/relationships/image" Target="../media/image2.png"/><Relationship Id="rId3" Type="http://schemas.openxmlformats.org/officeDocument/2006/relationships/tags" Target="../tags/tag424.xml"/><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428.xml"/><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429.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9" Type="http://schemas.openxmlformats.org/officeDocument/2006/relationships/tags" Target="../tags/tag432.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431.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3" Type="http://schemas.openxmlformats.org/officeDocument/2006/relationships/tags" Target="../tags/tag436.xml"/><Relationship Id="rId12" Type="http://schemas.openxmlformats.org/officeDocument/2006/relationships/tags" Target="../tags/tag435.xml"/><Relationship Id="rId11" Type="http://schemas.openxmlformats.org/officeDocument/2006/relationships/tags" Target="../tags/tag434.xml"/><Relationship Id="rId10" Type="http://schemas.openxmlformats.org/officeDocument/2006/relationships/tags" Target="../tags/tag433.xml"/><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9" Type="http://schemas.openxmlformats.org/officeDocument/2006/relationships/tags" Target="../tags/tag440.xml"/><Relationship Id="rId8" Type="http://schemas.openxmlformats.org/officeDocument/2006/relationships/tags" Target="../tags/tag439.xml"/><Relationship Id="rId7" Type="http://schemas.openxmlformats.org/officeDocument/2006/relationships/tags" Target="../tags/tag438.xml"/><Relationship Id="rId6" Type="http://schemas.openxmlformats.org/officeDocument/2006/relationships/tags" Target="../tags/tag437.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tags" Target="../tags/tag444.xml"/><Relationship Id="rId14" Type="http://schemas.openxmlformats.org/officeDocument/2006/relationships/image" Target="../media/image9.svg"/><Relationship Id="rId13" Type="http://schemas.openxmlformats.org/officeDocument/2006/relationships/image" Target="../media/image8.png"/><Relationship Id="rId12" Type="http://schemas.openxmlformats.org/officeDocument/2006/relationships/tags" Target="../tags/tag443.xml"/><Relationship Id="rId11" Type="http://schemas.openxmlformats.org/officeDocument/2006/relationships/tags" Target="../tags/tag442.xml"/><Relationship Id="rId10" Type="http://schemas.openxmlformats.org/officeDocument/2006/relationships/tags" Target="../tags/tag441.xml"/><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9" Type="http://schemas.openxmlformats.org/officeDocument/2006/relationships/tags" Target="../tags/tag448.xml"/><Relationship Id="rId8" Type="http://schemas.openxmlformats.org/officeDocument/2006/relationships/tags" Target="../tags/tag447.xml"/><Relationship Id="rId7" Type="http://schemas.openxmlformats.org/officeDocument/2006/relationships/tags" Target="../tags/tag446.xml"/><Relationship Id="rId6" Type="http://schemas.openxmlformats.org/officeDocument/2006/relationships/tags" Target="../tags/tag445.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9" Type="http://schemas.openxmlformats.org/officeDocument/2006/relationships/tags" Target="../tags/tag458.xml"/><Relationship Id="rId28" Type="http://schemas.openxmlformats.org/officeDocument/2006/relationships/image" Target="../media/image9.svg"/><Relationship Id="rId27" Type="http://schemas.openxmlformats.org/officeDocument/2006/relationships/image" Target="../media/image8.png"/><Relationship Id="rId26" Type="http://schemas.openxmlformats.org/officeDocument/2006/relationships/tags" Target="../tags/tag457.xml"/><Relationship Id="rId25" Type="http://schemas.openxmlformats.org/officeDocument/2006/relationships/image" Target="../media/image17.svg"/><Relationship Id="rId24" Type="http://schemas.openxmlformats.org/officeDocument/2006/relationships/image" Target="../media/image16.png"/><Relationship Id="rId23" Type="http://schemas.openxmlformats.org/officeDocument/2006/relationships/tags" Target="../tags/tag456.xml"/><Relationship Id="rId22" Type="http://schemas.openxmlformats.org/officeDocument/2006/relationships/image" Target="../media/image15.svg"/><Relationship Id="rId21" Type="http://schemas.openxmlformats.org/officeDocument/2006/relationships/image" Target="../media/image14.png"/><Relationship Id="rId20" Type="http://schemas.openxmlformats.org/officeDocument/2006/relationships/tags" Target="../tags/tag455.xml"/><Relationship Id="rId2" Type="http://schemas.openxmlformats.org/officeDocument/2006/relationships/image" Target="../media/image4.pn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454.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453.xml"/><Relationship Id="rId13" Type="http://schemas.openxmlformats.org/officeDocument/2006/relationships/tags" Target="../tags/tag452.xml"/><Relationship Id="rId12" Type="http://schemas.openxmlformats.org/officeDocument/2006/relationships/tags" Target="../tags/tag451.xml"/><Relationship Id="rId11" Type="http://schemas.openxmlformats.org/officeDocument/2006/relationships/tags" Target="../tags/tag450.xml"/><Relationship Id="rId10" Type="http://schemas.openxmlformats.org/officeDocument/2006/relationships/tags" Target="../tags/tag449.xml"/><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image" Target="../media/image19.jpeg"/><Relationship Id="rId7" Type="http://schemas.openxmlformats.org/officeDocument/2006/relationships/tags" Target="../tags/tag461.xml"/><Relationship Id="rId6" Type="http://schemas.openxmlformats.org/officeDocument/2006/relationships/image" Target="../media/image18.png"/><Relationship Id="rId5" Type="http://schemas.openxmlformats.org/officeDocument/2006/relationships/tags" Target="../tags/tag460.xml"/><Relationship Id="rId4" Type="http://schemas.openxmlformats.org/officeDocument/2006/relationships/image" Target="../media/image2.png"/><Relationship Id="rId3" Type="http://schemas.openxmlformats.org/officeDocument/2006/relationships/tags" Target="../tags/tag459.xml"/><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tags" Target="../tags/tag463.xml"/><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9" Type="http://schemas.openxmlformats.org/officeDocument/2006/relationships/tags" Target="../tags/tag465.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tags" Target="../tags/tag464.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1800"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1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
        <p:nvSpPr>
          <p:cNvPr id="12" name="圆角矩形 11"/>
          <p:cNvSpPr/>
          <p:nvPr userDrawn="1">
            <p:custDataLst>
              <p:tags r:id="rId10"/>
            </p:custDataLst>
          </p:nvPr>
        </p:nvSpPr>
        <p:spPr>
          <a:xfrm>
            <a:off x="623887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3" name="圆角矩形 12"/>
          <p:cNvSpPr/>
          <p:nvPr userDrawn="1">
            <p:custDataLst>
              <p:tags r:id="rId11"/>
            </p:custDataLst>
          </p:nvPr>
        </p:nvSpPr>
        <p:spPr>
          <a:xfrm>
            <a:off x="623887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 name="圆角矩形 8"/>
          <p:cNvSpPr/>
          <p:nvPr userDrawn="1">
            <p:custDataLst>
              <p:tags r:id="rId12"/>
            </p:custDataLst>
          </p:nvPr>
        </p:nvSpPr>
        <p:spPr>
          <a:xfrm>
            <a:off x="301625" y="1160780"/>
            <a:ext cx="5702935" cy="5081905"/>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70" name="圆角矩形 169"/>
          <p:cNvSpPr/>
          <p:nvPr userDrawn="1">
            <p:custDataLst>
              <p:tags r:id="rId13"/>
            </p:custDataLst>
          </p:nvPr>
        </p:nvSpPr>
        <p:spPr>
          <a:xfrm>
            <a:off x="301625" y="1125220"/>
            <a:ext cx="5702935" cy="483870"/>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3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48" name="圆角矩形 47"/>
          <p:cNvSpPr/>
          <p:nvPr userDrawn="1">
            <p:custDataLst>
              <p:tags r:id="rId6"/>
            </p:custDataLst>
          </p:nvPr>
        </p:nvSpPr>
        <p:spPr>
          <a:xfrm>
            <a:off x="8195310" y="1189355"/>
            <a:ext cx="3749675" cy="497205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21" name="圆角矩形 20"/>
          <p:cNvSpPr/>
          <p:nvPr userDrawn="1">
            <p:custDataLst>
              <p:tags r:id="rId7"/>
            </p:custDataLst>
          </p:nvPr>
        </p:nvSpPr>
        <p:spPr>
          <a:xfrm>
            <a:off x="4239260" y="1189355"/>
            <a:ext cx="3749675" cy="496443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3" name="圆角矩形 2"/>
          <p:cNvSpPr/>
          <p:nvPr userDrawn="1">
            <p:custDataLst>
              <p:tags r:id="rId8"/>
            </p:custDataLst>
          </p:nvPr>
        </p:nvSpPr>
        <p:spPr>
          <a:xfrm>
            <a:off x="290830" y="1189355"/>
            <a:ext cx="3749675" cy="4945380"/>
          </a:xfrm>
          <a:prstGeom prst="roundRect">
            <a:avLst>
              <a:gd name="adj" fmla="val 2980"/>
            </a:avLst>
          </a:prstGeom>
          <a:gradFill>
            <a:gsLst>
              <a:gs pos="100000">
                <a:srgbClr val="F5F6FA"/>
              </a:gs>
              <a:gs pos="0">
                <a:srgbClr val="9FB6F6">
                  <a:alpha val="45000"/>
                </a:srgbClr>
              </a:gs>
            </a:gsLst>
            <a:lin ang="5400000" scaled="0"/>
          </a:gradFill>
          <a:ln w="12700">
            <a:solidFill>
              <a:schemeClr val="tx1">
                <a:lumMod val="95000"/>
                <a:lumOff val="5000"/>
                <a:alpha val="10000"/>
              </a:schemeClr>
            </a:solidFill>
          </a:ln>
        </p:spPr>
        <p:style>
          <a:lnRef idx="1">
            <a:schemeClr val="accent1"/>
          </a:lnRef>
          <a:fillRef idx="3">
            <a:schemeClr val="accent1"/>
          </a:fillRef>
          <a:effectRef idx="2">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1200" b="1" dirty="0">
              <a:solidFill>
                <a:schemeClr val="tx1"/>
              </a:solidFill>
              <a:latin typeface="思源黑体 CN Bold" panose="020B0500000000000000" charset="-122"/>
              <a:ea typeface="思源黑体 CN Bold" panose="020B0500000000000000" charset="-122"/>
              <a:cs typeface="思源黑體 Bold" panose="020B0800000000000000" charset="-120"/>
              <a:sym typeface="+mn-ea"/>
            </a:endParaRPr>
          </a:p>
        </p:txBody>
      </p:sp>
      <p:sp>
        <p:nvSpPr>
          <p:cNvPr id="61" name="圆角矩形 60"/>
          <p:cNvSpPr/>
          <p:nvPr userDrawn="1">
            <p:custDataLst>
              <p:tags r:id="rId9"/>
            </p:custDataLst>
          </p:nvPr>
        </p:nvSpPr>
        <p:spPr>
          <a:xfrm>
            <a:off x="290195" y="1200785"/>
            <a:ext cx="3764280"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62" name="圆角矩形 61"/>
          <p:cNvSpPr/>
          <p:nvPr userDrawn="1">
            <p:custDataLst>
              <p:tags r:id="rId10"/>
            </p:custDataLst>
          </p:nvPr>
        </p:nvSpPr>
        <p:spPr>
          <a:xfrm>
            <a:off x="4238625" y="1200785"/>
            <a:ext cx="374967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Noto Serif CJK SC" panose="02020400000000000000" charset="-122"/>
            </a:endParaRPr>
          </a:p>
        </p:txBody>
      </p:sp>
      <p:sp>
        <p:nvSpPr>
          <p:cNvPr id="63" name="圆角矩形 62"/>
          <p:cNvSpPr/>
          <p:nvPr userDrawn="1">
            <p:custDataLst>
              <p:tags r:id="rId11"/>
            </p:custDataLst>
          </p:nvPr>
        </p:nvSpPr>
        <p:spPr>
          <a:xfrm>
            <a:off x="8204200" y="1200785"/>
            <a:ext cx="3740785" cy="527685"/>
          </a:xfrm>
          <a:prstGeom prst="roundRect">
            <a:avLst>
              <a:gd name="adj" fmla="val 16705"/>
            </a:avLst>
          </a:prstGeom>
          <a:solidFill>
            <a:srgbClr val="004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2000">
              <a:latin typeface="思源黑体 CN Bold" panose="020B0500000000000000" charset="-122"/>
              <a:ea typeface="思源黑体 CN Bold" panose="020B0500000000000000" charset="-122"/>
              <a:cs typeface="思源黑体 CN Bold" panose="020B0500000000000000" charset="-122"/>
            </a:endParaRPr>
          </a:p>
        </p:txBody>
      </p:sp>
      <p:sp>
        <p:nvSpPr>
          <p:cNvPr id="11" name="文本框 10"/>
          <p:cNvSpPr txBox="1"/>
          <p:nvPr userDrawn="1">
            <p:custDataLst>
              <p:tags r:id="rId12"/>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3" name="图片 12" descr="Frame"/>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300355" y="6560820"/>
            <a:ext cx="660400" cy="143510"/>
          </a:xfrm>
          <a:prstGeom prst="rect">
            <a:avLst/>
          </a:prstGeom>
        </p:spPr>
      </p:pic>
      <p:cxnSp>
        <p:nvCxnSpPr>
          <p:cNvPr id="16" name="直接连接符 15"/>
          <p:cNvCxnSpPr/>
          <p:nvPr userDrawn="1">
            <p:custDataLst>
              <p:tags r:id="rId15"/>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2_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35" name="圆角矩形 34"/>
          <p:cNvSpPr/>
          <p:nvPr userDrawn="1">
            <p:custDataLst>
              <p:tags r:id="rId6"/>
            </p:custDataLst>
          </p:nvPr>
        </p:nvSpPr>
        <p:spPr>
          <a:xfrm>
            <a:off x="3359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2" name="圆角矩形 1"/>
          <p:cNvSpPr/>
          <p:nvPr userDrawn="1">
            <p:custDataLst>
              <p:tags r:id="rId7"/>
            </p:custDataLst>
          </p:nvPr>
        </p:nvSpPr>
        <p:spPr>
          <a:xfrm>
            <a:off x="3359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88" name="圆角矩形 87"/>
          <p:cNvSpPr/>
          <p:nvPr userDrawn="1">
            <p:custDataLst>
              <p:tags r:id="rId8"/>
            </p:custDataLst>
          </p:nvPr>
        </p:nvSpPr>
        <p:spPr>
          <a:xfrm>
            <a:off x="326326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0" name="圆角矩形 89"/>
          <p:cNvSpPr/>
          <p:nvPr userDrawn="1">
            <p:custDataLst>
              <p:tags r:id="rId9"/>
            </p:custDataLst>
          </p:nvPr>
        </p:nvSpPr>
        <p:spPr>
          <a:xfrm>
            <a:off x="326326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3" name="圆角矩形 92"/>
          <p:cNvSpPr/>
          <p:nvPr userDrawn="1">
            <p:custDataLst>
              <p:tags r:id="rId10"/>
            </p:custDataLst>
          </p:nvPr>
        </p:nvSpPr>
        <p:spPr>
          <a:xfrm>
            <a:off x="6190615"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95" name="圆角矩形 94"/>
          <p:cNvSpPr/>
          <p:nvPr userDrawn="1">
            <p:custDataLst>
              <p:tags r:id="rId11"/>
            </p:custDataLst>
          </p:nvPr>
        </p:nvSpPr>
        <p:spPr>
          <a:xfrm>
            <a:off x="6190615"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sp>
        <p:nvSpPr>
          <p:cNvPr id="98" name="圆角矩形 97"/>
          <p:cNvSpPr/>
          <p:nvPr userDrawn="1">
            <p:custDataLst>
              <p:tags r:id="rId12"/>
            </p:custDataLst>
          </p:nvPr>
        </p:nvSpPr>
        <p:spPr>
          <a:xfrm>
            <a:off x="9133840" y="1342390"/>
            <a:ext cx="2747645" cy="4812030"/>
          </a:xfrm>
          <a:prstGeom prst="roundRect">
            <a:avLst>
              <a:gd name="adj" fmla="val 4861"/>
            </a:avLst>
          </a:prstGeom>
          <a:gradFill>
            <a:gsLst>
              <a:gs pos="0">
                <a:srgbClr val="0044D9">
                  <a:alpha val="14000"/>
                </a:srgbClr>
              </a:gs>
              <a:gs pos="100000">
                <a:srgbClr val="0044D9">
                  <a:alpha val="4000"/>
                </a:srgbClr>
              </a:gs>
            </a:gsLst>
            <a:lin ang="5400000" scaled="0"/>
          </a:gradFill>
          <a:ln w="6350">
            <a:gradFill>
              <a:gsLst>
                <a:gs pos="0">
                  <a:srgbClr val="0044D9">
                    <a:alpha val="42000"/>
                  </a:srgbClr>
                </a:gs>
                <a:gs pos="100000">
                  <a:srgbClr val="0044D9">
                    <a:alpha val="18000"/>
                  </a:srgb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panose="020B0500000000000000" charset="-122"/>
              <a:ea typeface="思源黑体 CN Bold" panose="020B0500000000000000" charset="-122"/>
              <a:cs typeface="微软雅黑" panose="020B0503020204020204" charset="-122"/>
              <a:sym typeface="+mn-ea"/>
            </a:endParaRPr>
          </a:p>
        </p:txBody>
      </p:sp>
      <p:sp>
        <p:nvSpPr>
          <p:cNvPr id="100" name="圆角矩形 99"/>
          <p:cNvSpPr/>
          <p:nvPr userDrawn="1">
            <p:custDataLst>
              <p:tags r:id="rId13"/>
            </p:custDataLst>
          </p:nvPr>
        </p:nvSpPr>
        <p:spPr>
          <a:xfrm>
            <a:off x="9133840" y="1342390"/>
            <a:ext cx="2747645" cy="555625"/>
          </a:xfrm>
          <a:prstGeom prst="roundRect">
            <a:avLst>
              <a:gd name="adj" fmla="val 16164"/>
            </a:avLst>
          </a:prstGeom>
          <a:solidFill>
            <a:srgbClr val="0044D9"/>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solidFill>
                <a:srgbClr val="003296"/>
              </a:solidFill>
              <a:latin typeface="思源黑体 CN Bold" panose="020B0500000000000000" charset="-122"/>
              <a:ea typeface="思源黑体 CN Bold" panose="020B0500000000000000" charset="-122"/>
              <a:cs typeface="微软雅黑" panose="020B0503020204020204" charset="-122"/>
              <a:sym typeface="+mn-ea"/>
            </a:endParaRPr>
          </a:p>
        </p:txBody>
      </p:sp>
      <p:pic>
        <p:nvPicPr>
          <p:cNvPr id="103" name="图片 102" descr="Union"/>
          <p:cNvPicPr>
            <a:picLocks noChangeAspect="1"/>
          </p:cNvPicPr>
          <p:nvPr userDrawn="1">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58540" y="5396865"/>
            <a:ext cx="545465" cy="476885"/>
          </a:xfrm>
          <a:prstGeom prst="rect">
            <a:avLst/>
          </a:prstGeom>
        </p:spPr>
      </p:pic>
      <p:pic>
        <p:nvPicPr>
          <p:cNvPr id="104" name="图片 103" descr="Vector (Stroke)"/>
          <p:cNvPicPr>
            <a:picLocks noChangeAspect="1"/>
          </p:cNvPicPr>
          <p:nvPr userDrawn="1">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88010" y="5355908"/>
            <a:ext cx="598805" cy="516890"/>
          </a:xfrm>
          <a:prstGeom prst="rect">
            <a:avLst/>
          </a:prstGeom>
        </p:spPr>
      </p:pic>
      <p:pic>
        <p:nvPicPr>
          <p:cNvPr id="105" name="图片 104" descr="Vector"/>
          <p:cNvPicPr>
            <a:picLocks noChangeAspect="1"/>
          </p:cNvPicPr>
          <p:nvPr userDrawn="1">
            <p:custDataLst>
              <p:tags r:id="rId20"/>
            </p:custDataLst>
          </p:nvPr>
        </p:nvPicPr>
        <p:blipFill>
          <a:blip r:embed="rId21">
            <a:extLst>
              <a:ext uri="{96DAC541-7B7A-43D3-8B79-37D633B846F1}">
                <asvg:svgBlip xmlns:asvg="http://schemas.microsoft.com/office/drawing/2016/SVG/main" r:embed="rId22"/>
              </a:ext>
            </a:extLst>
          </a:blip>
          <a:stretch>
            <a:fillRect/>
          </a:stretch>
        </p:blipFill>
        <p:spPr>
          <a:xfrm>
            <a:off x="9469120" y="5406073"/>
            <a:ext cx="416560" cy="416560"/>
          </a:xfrm>
          <a:prstGeom prst="rect">
            <a:avLst/>
          </a:prstGeom>
        </p:spPr>
      </p:pic>
      <p:pic>
        <p:nvPicPr>
          <p:cNvPr id="106" name="图片 105" descr="Group 96"/>
          <p:cNvPicPr>
            <a:picLocks noChangeAspect="1"/>
          </p:cNvPicPr>
          <p:nvPr userDrawn="1">
            <p:custDataLst>
              <p:tags r:id="rId23"/>
            </p:custDataLst>
          </p:nvPr>
        </p:nvPicPr>
        <p:blipFill>
          <a:blip r:embed="rId24">
            <a:extLst>
              <a:ext uri="{96DAC541-7B7A-43D3-8B79-37D633B846F1}">
                <asvg:svgBlip xmlns:asvg="http://schemas.microsoft.com/office/drawing/2016/SVG/main" r:embed="rId25"/>
              </a:ext>
            </a:extLst>
          </a:blip>
          <a:stretch>
            <a:fillRect/>
          </a:stretch>
        </p:blipFill>
        <p:spPr>
          <a:xfrm>
            <a:off x="6496685" y="5377815"/>
            <a:ext cx="418465" cy="500380"/>
          </a:xfrm>
          <a:prstGeom prst="rect">
            <a:avLst/>
          </a:prstGeom>
        </p:spPr>
      </p:pic>
      <p:sp>
        <p:nvSpPr>
          <p:cNvPr id="6" name="文本框 5"/>
          <p:cNvSpPr txBox="1"/>
          <p:nvPr userDrawn="1">
            <p:custDataLst>
              <p:tags r:id="rId2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11" name="图片 10" descr="Frame"/>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00355" y="6560820"/>
            <a:ext cx="660400" cy="143510"/>
          </a:xfrm>
          <a:prstGeom prst="rect">
            <a:avLst/>
          </a:prstGeom>
        </p:spPr>
      </p:pic>
      <p:cxnSp>
        <p:nvCxnSpPr>
          <p:cNvPr id="14" name="直接连接符 13"/>
          <p:cNvCxnSpPr/>
          <p:nvPr userDrawn="1">
            <p:custDataLst>
              <p:tags r:id="rId2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pic>
        <p:nvPicPr>
          <p:cNvPr id="3" name="图片 2" descr="官方社群号(1)"/>
          <p:cNvPicPr>
            <a:picLocks noChangeAspect="1"/>
          </p:cNvPicPr>
          <p:nvPr userDrawn="1">
            <p:custDataLst>
              <p:tags r:id="rId5"/>
            </p:custDataLst>
          </p:nvPr>
        </p:nvPicPr>
        <p:blipFill>
          <a:blip r:embed="rId6"/>
          <a:stretch>
            <a:fillRect/>
          </a:stretch>
        </p:blipFill>
        <p:spPr>
          <a:xfrm>
            <a:off x="6341745" y="3602990"/>
            <a:ext cx="1520190" cy="1520190"/>
          </a:xfrm>
          <a:prstGeom prst="rect">
            <a:avLst/>
          </a:prstGeom>
        </p:spPr>
      </p:pic>
      <p:pic>
        <p:nvPicPr>
          <p:cNvPr id="14" name="图片 13" descr="统信软件微信公众号"/>
          <p:cNvPicPr>
            <a:picLocks noChangeAspect="1"/>
          </p:cNvPicPr>
          <p:nvPr userDrawn="1">
            <p:custDataLst>
              <p:tags r:id="rId7"/>
            </p:custDataLst>
          </p:nvPr>
        </p:nvPicPr>
        <p:blipFill>
          <a:blip r:embed="rId8"/>
          <a:stretch>
            <a:fillRect/>
          </a:stretch>
        </p:blipFill>
        <p:spPr>
          <a:xfrm>
            <a:off x="4465955" y="3603625"/>
            <a:ext cx="1576070" cy="1519555"/>
          </a:xfrm>
          <a:prstGeom prst="rect">
            <a:avLst/>
          </a:prstGeom>
        </p:spPr>
      </p:pic>
      <p:sp>
        <p:nvSpPr>
          <p:cNvPr id="15" name="文本框 14"/>
          <p:cNvSpPr txBox="1"/>
          <p:nvPr userDrawn="1"/>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6" name="文本框 15"/>
          <p:cNvSpPr txBox="1"/>
          <p:nvPr userDrawn="1"/>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4" name="文本框 3"/>
          <p:cNvSpPr txBox="1"/>
          <p:nvPr userDrawn="1">
            <p:custDataLst>
              <p:tags r:id="rId9"/>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8" name="组合 7"/>
          <p:cNvGrpSpPr/>
          <p:nvPr userDrawn="1"/>
        </p:nvGrpSpPr>
        <p:grpSpPr>
          <a:xfrm>
            <a:off x="-1905" y="0"/>
            <a:ext cx="12193270" cy="6858000"/>
            <a:chOff x="-3" y="0"/>
            <a:chExt cx="19202" cy="10800"/>
          </a:xfrm>
        </p:grpSpPr>
        <p:sp>
          <p:nvSpPr>
            <p:cNvPr id="9" name="矩形 8"/>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2">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userDrawn="1">
            <p:custDataLst>
              <p:tags r:id="rId3"/>
            </p:custDataLst>
          </p:nvPr>
        </p:nvPicPr>
        <p:blipFill>
          <a:blip r:embed="rId4"/>
          <a:stretch>
            <a:fillRect/>
          </a:stretch>
        </p:blipFill>
        <p:spPr>
          <a:xfrm>
            <a:off x="410210" y="404495"/>
            <a:ext cx="1288415" cy="551815"/>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descr="02-应势而生"/>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bg>
      <p:bgPr>
        <a:blipFill>
          <a:blip r:embed="rId2"/>
          <a:stretch>
            <a:fillRect/>
          </a:stretch>
        </a:blipFill>
        <a:effectLst/>
      </p:bgPr>
    </p:bg>
    <p:spTree>
      <p:nvGrpSpPr>
        <p:cNvPr id="1" name=""/>
        <p:cNvGrpSpPr/>
        <p:nvPr/>
      </p:nvGrpSpPr>
      <p:grpSpPr>
        <a:xfrm>
          <a:off x="0" y="0"/>
          <a:ext cx="0" cy="0"/>
          <a:chOff x="0" y="0"/>
          <a:chExt cx="0" cy="0"/>
        </a:xfrm>
      </p:grpSpPr>
      <p:pic>
        <p:nvPicPr>
          <p:cNvPr id="8" name="图片 7" descr="02-应势而生"/>
          <p:cNvPicPr>
            <a:picLocks noChangeAspect="1"/>
          </p:cNvPicPr>
          <p:nvPr userDrawn="1"/>
        </p:nvPicPr>
        <p:blipFill>
          <a:blip r:embed="rId3"/>
          <a:stretch>
            <a:fillRect/>
          </a:stretch>
        </p:blipFill>
        <p:spPr>
          <a:xfrm>
            <a:off x="0" y="0"/>
            <a:ext cx="12192000" cy="6858000"/>
          </a:xfrm>
          <a:prstGeom prst="rect">
            <a:avLst/>
          </a:prstGeom>
        </p:spPr>
      </p:pic>
      <p:pic>
        <p:nvPicPr>
          <p:cNvPr id="15" name="图片 14" descr="Group"/>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811510" y="342265"/>
            <a:ext cx="1038860" cy="212090"/>
          </a:xfrm>
          <a:prstGeom prst="rect">
            <a:avLst/>
          </a:prstGeom>
        </p:spPr>
      </p:pic>
      <p:sp>
        <p:nvSpPr>
          <p:cNvPr id="5" name="文本框 4"/>
          <p:cNvSpPr txBox="1"/>
          <p:nvPr userDrawn="1">
            <p:custDataLst>
              <p:tags r:id="rId6"/>
            </p:custDataLst>
          </p:nvPr>
        </p:nvSpPr>
        <p:spPr>
          <a:xfrm>
            <a:off x="1082040" y="6490970"/>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tx1">
                  <a:lumMod val="50000"/>
                  <a:lumOff val="50000"/>
                </a:schemeClr>
              </a:solidFill>
              <a:latin typeface="思源黑体 CN Bold" panose="020B0500000000000000" charset="-122"/>
              <a:ea typeface="思源黑体 CN Bold" panose="020B0500000000000000" charset="-122"/>
              <a:cs typeface="思源黑体 CN Bold" panose="020B0500000000000000" charset="-122"/>
            </a:endParaRPr>
          </a:p>
        </p:txBody>
      </p:sp>
      <p:pic>
        <p:nvPicPr>
          <p:cNvPr id="4" name="图片 3" descr="Frame"/>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00355" y="6560820"/>
            <a:ext cx="660400" cy="143510"/>
          </a:xfrm>
          <a:prstGeom prst="rect">
            <a:avLst/>
          </a:prstGeom>
        </p:spPr>
      </p:pic>
      <p:cxnSp>
        <p:nvCxnSpPr>
          <p:cNvPr id="7" name="直接连接符 6"/>
          <p:cNvCxnSpPr/>
          <p:nvPr userDrawn="1">
            <p:custDataLst>
              <p:tags r:id="rId9"/>
            </p:custDataLst>
          </p:nvPr>
        </p:nvCxnSpPr>
        <p:spPr>
          <a:xfrm>
            <a:off x="309245" y="6452235"/>
            <a:ext cx="11573510" cy="0"/>
          </a:xfrm>
          <a:prstGeom prst="line">
            <a:avLst/>
          </a:prstGeom>
          <a:ln w="12700">
            <a:solidFill>
              <a:srgbClr val="202020">
                <a:alpha val="2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7" Type="http://schemas.openxmlformats.org/officeDocument/2006/relationships/slideLayout" Target="../slideLayouts/slideLayout68.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 Id="rId3" Type="http://schemas.openxmlformats.org/officeDocument/2006/relationships/slideLayout" Target="../slideLayouts/slideLayout64.xml"/><Relationship Id="rId2" Type="http://schemas.openxmlformats.org/officeDocument/2006/relationships/slideLayout" Target="../slideLayouts/slideLayout63.xml"/><Relationship Id="rId1" Type="http://schemas.openxmlformats.org/officeDocument/2006/relationships/slideLayout" Target="../slideLayouts/slideLayout62.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7" Type="http://schemas.openxmlformats.org/officeDocument/2006/relationships/slideLayout" Target="../slideLayouts/slideLayout82.xml"/><Relationship Id="rId6" Type="http://schemas.openxmlformats.org/officeDocument/2006/relationships/slideLayout" Target="../slideLayouts/slideLayout81.xml"/><Relationship Id="rId5" Type="http://schemas.openxmlformats.org/officeDocument/2006/relationships/slideLayout" Target="../slideLayouts/slideLayout80.xml"/><Relationship Id="rId4" Type="http://schemas.openxmlformats.org/officeDocument/2006/relationships/slideLayout" Target="../slideLayouts/slideLayout79.xml"/><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s>
</file>

<file path=ppt/slideMasters/_rels/slideMaster13.xml.rels><?xml version="1.0" encoding="UTF-8" standalone="yes"?>
<Relationships xmlns="http://schemas.openxmlformats.org/package/2006/relationships"><Relationship Id="rId8" Type="http://schemas.openxmlformats.org/officeDocument/2006/relationships/theme" Target="../theme/theme13.xml"/><Relationship Id="rId7" Type="http://schemas.openxmlformats.org/officeDocument/2006/relationships/slideLayout" Target="../slideLayouts/slideLayout89.xml"/><Relationship Id="rId6" Type="http://schemas.openxmlformats.org/officeDocument/2006/relationships/slideLayout" Target="../slideLayouts/slideLayout88.xml"/><Relationship Id="rId5" Type="http://schemas.openxmlformats.org/officeDocument/2006/relationships/slideLayout" Target="../slideLayouts/slideLayout87.xml"/><Relationship Id="rId4" Type="http://schemas.openxmlformats.org/officeDocument/2006/relationships/slideLayout" Target="../slideLayouts/slideLayout86.xml"/><Relationship Id="rId3" Type="http://schemas.openxmlformats.org/officeDocument/2006/relationships/slideLayout" Target="../slideLayouts/slideLayout85.xml"/><Relationship Id="rId2" Type="http://schemas.openxmlformats.org/officeDocument/2006/relationships/slideLayout" Target="../slideLayouts/slideLayout84.xml"/><Relationship Id="rId1" Type="http://schemas.openxmlformats.org/officeDocument/2006/relationships/slideLayout" Target="../slideLayouts/slideLayout83.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7" Type="http://schemas.openxmlformats.org/officeDocument/2006/relationships/slideLayout" Target="../slideLayouts/slideLayout96.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3" Type="http://schemas.openxmlformats.org/officeDocument/2006/relationships/slideLayout" Target="../slideLayouts/slideLayout92.xml"/><Relationship Id="rId2" Type="http://schemas.openxmlformats.org/officeDocument/2006/relationships/slideLayout" Target="../slideLayouts/slideLayout91.xml"/><Relationship Id="rId1" Type="http://schemas.openxmlformats.org/officeDocument/2006/relationships/slideLayout" Target="../slideLayouts/slideLayout90.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 Type="http://schemas.openxmlformats.org/officeDocument/2006/relationships/slideLayout" Target="../slideLayouts/slideLayout99.xml"/><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7" Type="http://schemas.openxmlformats.org/officeDocument/2006/relationships/slideLayout" Target="../slideLayouts/slideLayout49.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8.xml.rels><?xml version="1.0" encoding="UTF-8" standalone="yes"?>
<Relationships xmlns="http://schemas.openxmlformats.org/package/2006/relationships"><Relationship Id="rId6" Type="http://schemas.openxmlformats.org/officeDocument/2006/relationships/theme" Target="../theme/theme8.xml"/><Relationship Id="rId5" Type="http://schemas.openxmlformats.org/officeDocument/2006/relationships/slideLayout" Target="../slideLayouts/slideLayout54.xml"/><Relationship Id="rId4" Type="http://schemas.openxmlformats.org/officeDocument/2006/relationships/slideLayout" Target="../slideLayouts/slideLayout53.xml"/><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7" Type="http://schemas.openxmlformats.org/officeDocument/2006/relationships/slideLayout" Target="../slideLayouts/slideLayout61.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mn-ea"/>
                <a:ea typeface="+mn-ea"/>
                <a:cs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mn-ea"/>
                <a:ea typeface="+mn-ea"/>
                <a:cs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atin typeface="+mn-ea"/>
                <a:ea typeface="+mn-ea"/>
              </a:defRPr>
            </a:lvl1pPr>
          </a:lstStyle>
          <a:p>
            <a:pPr lvl="0"/>
            <a:fld id="{9A0DB2DC-4C9A-4742-B13C-FB6460FD3503}" type="slidenum">
              <a:rPr lang="zh-CN" altLang="en-US">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latin typeface="+mn-ea"/>
                <a:ea typeface="+mn-ea"/>
                <a:cs typeface="Noto Serif CJK SC" panose="02020400000000000000" charset="-122"/>
              </a:rPr>
            </a:fld>
            <a:endParaRPr lang="en-US" altLang="zh-CN" sz="1200" dirty="0" smtClean="0">
              <a:solidFill>
                <a:schemeClr val="bg1"/>
              </a:solidFill>
              <a:latin typeface="+mn-ea"/>
              <a:ea typeface="+mn-ea"/>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n-ea"/>
          <a:ea typeface="+mn-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ea"/>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ea"/>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ea"/>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ea"/>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ea"/>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Noto Serif CJK SC" panose="02020400000000000000" charset="-122"/>
                <a:cs typeface="Noto Serif CJK SC" panose="02020400000000000000"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Noto Serif CJK SC" panose="02020400000000000000" charset="-122"/>
                <a:cs typeface="Noto Serif CJK SC" panose="02020400000000000000"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Noto Serif CJK SC" panose="02020400000000000000" charset="-122"/>
                <a:cs typeface="Noto Serif CJK SC" panose="02020400000000000000" charset="-122"/>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Noto Serif CJK SC" panose="02020400000000000000" charset="-122"/>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400" kern="1200">
          <a:solidFill>
            <a:schemeClr val="tx1"/>
          </a:solidFill>
          <a:latin typeface="Noto Serif CJK SC" panose="02020400000000000000" charset="-122"/>
          <a:ea typeface="+mn-ea"/>
          <a:cs typeface="Noto Serif CJK SC" panose="02020400000000000000" charset="-122"/>
        </a:defRPr>
      </a:lvl1pPr>
      <a:lvl2pPr marL="6858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Noto Serif CJK SC" panose="02020400000000000000" charset="-122"/>
          <a:ea typeface="+mn-ea"/>
          <a:cs typeface="Noto Serif CJK SC" panose="02020400000000000000" charset="-122"/>
        </a:defRPr>
      </a:lvl2pPr>
      <a:lvl3pPr marL="1143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oto Serif CJK SC" panose="02020400000000000000" charset="-122"/>
          <a:ea typeface="+mn-ea"/>
          <a:cs typeface="Noto Serif CJK SC" panose="02020400000000000000" charset="-122"/>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oto Serif CJK SC" panose="02020400000000000000" charset="-122"/>
          <a:ea typeface="+mn-ea"/>
          <a:cs typeface="Noto Serif CJK SC" panose="02020400000000000000" charset="-122"/>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Noto Serif CJK SC" panose="02020400000000000000" charset="-122"/>
          <a:ea typeface="+mn-ea"/>
          <a:cs typeface="Noto Serif CJK SC" panose="02020400000000000000" charset="-122"/>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atin typeface="Noto Serif CJK SC" panose="02020400000000000000" charset="-122"/>
                <a:cs typeface="Noto Serif CJK SC" panose="02020400000000000000" charset="-122"/>
                <a:sym typeface="Noto Serif CJK SC" panose="02020400000000000000" charset="-122"/>
              </a:defRPr>
            </a:lvl1pPr>
          </a:lstStyle>
          <a:p>
            <a:pPr lvl="0"/>
            <a:endParaRPr lang="zh-CN" altLang="en-US"/>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Noto Serif CJK SC" panose="02020400000000000000" charset="-122"/>
                <a:cs typeface="Noto Serif CJK SC" panose="02020400000000000000" charset="-122"/>
              </a:rPr>
            </a:fld>
            <a:endParaRPr lang="zh-CN" altLang="en-US">
              <a:latin typeface="Noto Serif CJK SC" panose="02020400000000000000" charset="-122"/>
              <a:cs typeface="Noto Serif CJK SC" panose="02020400000000000000" charset="-122"/>
            </a:endParaRPr>
          </a:p>
        </p:txBody>
      </p:sp>
      <p:sp>
        <p:nvSpPr>
          <p:cNvPr id="4" name="灯片编号占位符 4"/>
          <p:cNvSpPr>
            <a:spLocks noGrp="1"/>
          </p:cNvSpPr>
          <p:nvPr userDrawn="1"/>
        </p:nvSpPr>
        <p:spPr>
          <a:xfrm>
            <a:off x="11141765" y="6565389"/>
            <a:ext cx="911087" cy="307975"/>
          </a:xfrm>
        </p:spPr>
        <p:txBody>
          <a:bodyPr/>
          <a:lstStyle>
            <a:defPPr>
              <a:defRPr lang="zh-CN"/>
            </a:defPPr>
            <a:lvl1pPr marL="0" algn="ctr" defTabSz="914400" rtl="0" eaLnBrk="1" latinLnBrk="0" hangingPunct="1">
              <a:defRPr sz="1000" kern="1200">
                <a:solidFill>
                  <a:schemeClr val="bg1">
                    <a:lumMod val="50000"/>
                  </a:schemeClr>
                </a:solidFill>
                <a:latin typeface="Noto Sans CJK SC Regular" panose="020B0500000000000000" charset="-122"/>
                <a:ea typeface="Noto Sans CJK SC Regular" panose="020B0500000000000000"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A0DB2DC-4C9A-4742-B13C-FB6460FD3503}" type="slidenum">
              <a:rPr lang="en-US" altLang="zh-CN" sz="1200" smtClean="0">
                <a:solidFill>
                  <a:schemeClr val="bg1"/>
                </a:solidFill>
                <a:cs typeface="Noto Serif CJK SC" panose="02020400000000000000" charset="-122"/>
              </a:rPr>
            </a:fld>
            <a:endParaRPr lang="en-US" altLang="zh-CN" sz="1200" dirty="0" smtClean="0">
              <a:solidFill>
                <a:schemeClr val="bg1"/>
              </a:solidFill>
              <a:cs typeface="Noto Serif CJK SC" panose="02020400000000000000" charset="-122"/>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Noto Serif CJK SC" panose="02020400000000000000" charset="-122"/>
          <a:ea typeface="+mj-ea"/>
          <a:cs typeface="Noto Serif CJK SC" panose="02020400000000000000" charset="-122"/>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Noto Serif CJK SC" panose="02020400000000000000" charset="-122"/>
          <a:ea typeface="+mn-ea"/>
          <a:cs typeface="Noto Serif CJK SC" panose="02020400000000000000" charset="-122"/>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Noto Serif CJK SC" panose="02020400000000000000" charset="-122"/>
          <a:ea typeface="+mn-ea"/>
          <a:cs typeface="Noto Serif CJK SC" panose="02020400000000000000" charset="-122"/>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Noto Serif CJK SC" panose="02020400000000000000" charset="-122"/>
          <a:ea typeface="+mn-ea"/>
          <a:cs typeface="Noto Serif CJK SC" panose="02020400000000000000" charset="-122"/>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Noto Serif CJK SC" panose="02020400000000000000" charset="-122"/>
          <a:ea typeface="+mn-ea"/>
          <a:cs typeface="Noto Serif CJK SC" panose="02020400000000000000" charset="-122"/>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80604020202020204" pitchFamily="34" charset="0"/>
          <a:ea typeface="宋体" pitchFamily="2" charset="-122"/>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500.xml"/><Relationship Id="rId4" Type="http://schemas.openxmlformats.org/officeDocument/2006/relationships/image" Target="../media/image2.png"/><Relationship Id="rId3" Type="http://schemas.openxmlformats.org/officeDocument/2006/relationships/tags" Target="../tags/tag499.xml"/><Relationship Id="rId2" Type="http://schemas.openxmlformats.org/officeDocument/2006/relationships/tags" Target="../tags/tag49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8.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0" Type="http://schemas.openxmlformats.org/officeDocument/2006/relationships/notesSlide" Target="../notesSlides/notesSlide6.xml"/><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4.xml"/><Relationship Id="rId5" Type="http://schemas.openxmlformats.org/officeDocument/2006/relationships/image" Target="../media/image20.png"/><Relationship Id="rId4" Type="http://schemas.openxmlformats.org/officeDocument/2006/relationships/tags" Target="../tags/tag548.xml"/><Relationship Id="rId3" Type="http://schemas.openxmlformats.org/officeDocument/2006/relationships/tags" Target="../tags/tag547.xml"/><Relationship Id="rId2" Type="http://schemas.openxmlformats.org/officeDocument/2006/relationships/tags" Target="../tags/tag546.xml"/><Relationship Id="rId1" Type="http://schemas.openxmlformats.org/officeDocument/2006/relationships/tags" Target="../tags/tag54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7.xml"/><Relationship Id="rId3" Type="http://schemas.openxmlformats.org/officeDocument/2006/relationships/tags" Target="../tags/tag551.xml"/><Relationship Id="rId2" Type="http://schemas.openxmlformats.org/officeDocument/2006/relationships/tags" Target="../tags/tag550.xml"/><Relationship Id="rId1" Type="http://schemas.openxmlformats.org/officeDocument/2006/relationships/tags" Target="../tags/tag549.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0.png"/><Relationship Id="rId3" Type="http://schemas.openxmlformats.org/officeDocument/2006/relationships/tags" Target="../tags/tag554.xml"/><Relationship Id="rId2" Type="http://schemas.openxmlformats.org/officeDocument/2006/relationships/tags" Target="../tags/tag553.xml"/><Relationship Id="rId10" Type="http://schemas.openxmlformats.org/officeDocument/2006/relationships/notesSlide" Target="../notesSlides/notesSlide9.xml"/><Relationship Id="rId1" Type="http://schemas.openxmlformats.org/officeDocument/2006/relationships/tags" Target="../tags/tag552.xml"/></Relationships>
</file>

<file path=ppt/slides/_rels/slide14.xml.rels><?xml version="1.0" encoding="UTF-8" standalone="yes"?>
<Relationships xmlns="http://schemas.openxmlformats.org/package/2006/relationships"><Relationship Id="rId9" Type="http://schemas.openxmlformats.org/officeDocument/2006/relationships/image" Target="../media/image44.svg"/><Relationship Id="rId8" Type="http://schemas.openxmlformats.org/officeDocument/2006/relationships/image" Target="../media/image43.png"/><Relationship Id="rId7" Type="http://schemas.openxmlformats.org/officeDocument/2006/relationships/image" Target="../media/image42.svg"/><Relationship Id="rId6" Type="http://schemas.openxmlformats.org/officeDocument/2006/relationships/image" Target="../media/image41.png"/><Relationship Id="rId5" Type="http://schemas.openxmlformats.org/officeDocument/2006/relationships/tags" Target="../tags/tag558.xml"/><Relationship Id="rId4" Type="http://schemas.openxmlformats.org/officeDocument/2006/relationships/image" Target="../media/image20.png"/><Relationship Id="rId3" Type="http://schemas.openxmlformats.org/officeDocument/2006/relationships/tags" Target="../tags/tag557.xml"/><Relationship Id="rId2" Type="http://schemas.openxmlformats.org/officeDocument/2006/relationships/tags" Target="../tags/tag556.xml"/><Relationship Id="rId18" Type="http://schemas.openxmlformats.org/officeDocument/2006/relationships/slideLayout" Target="../slideLayouts/slideLayout24.xml"/><Relationship Id="rId17" Type="http://schemas.openxmlformats.org/officeDocument/2006/relationships/image" Target="../media/image52.svg"/><Relationship Id="rId16" Type="http://schemas.openxmlformats.org/officeDocument/2006/relationships/image" Target="../media/image51.png"/><Relationship Id="rId15" Type="http://schemas.openxmlformats.org/officeDocument/2006/relationships/image" Target="../media/image50.svg"/><Relationship Id="rId14" Type="http://schemas.openxmlformats.org/officeDocument/2006/relationships/image" Target="../media/image49.png"/><Relationship Id="rId13" Type="http://schemas.openxmlformats.org/officeDocument/2006/relationships/image" Target="../media/image48.svg"/><Relationship Id="rId12" Type="http://schemas.openxmlformats.org/officeDocument/2006/relationships/image" Target="../media/image47.png"/><Relationship Id="rId11" Type="http://schemas.openxmlformats.org/officeDocument/2006/relationships/image" Target="../media/image46.svg"/><Relationship Id="rId10" Type="http://schemas.openxmlformats.org/officeDocument/2006/relationships/image" Target="../media/image45.png"/><Relationship Id="rId1" Type="http://schemas.openxmlformats.org/officeDocument/2006/relationships/tags" Target="../tags/tag55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54.svg"/><Relationship Id="rId1" Type="http://schemas.openxmlformats.org/officeDocument/2006/relationships/image" Target="../media/image53.png"/></Relationships>
</file>

<file path=ppt/slides/_rels/slide16.xml.rels><?xml version="1.0" encoding="UTF-8" standalone="yes"?>
<Relationships xmlns="http://schemas.openxmlformats.org/package/2006/relationships"><Relationship Id="rId9" Type="http://schemas.openxmlformats.org/officeDocument/2006/relationships/tags" Target="../tags/tag567.xml"/><Relationship Id="rId8" Type="http://schemas.openxmlformats.org/officeDocument/2006/relationships/tags" Target="../tags/tag566.xml"/><Relationship Id="rId7" Type="http://schemas.openxmlformats.org/officeDocument/2006/relationships/tags" Target="../tags/tag565.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tags" Target="../tags/tag562.xml"/><Relationship Id="rId3" Type="http://schemas.openxmlformats.org/officeDocument/2006/relationships/tags" Target="../tags/tag561.xml"/><Relationship Id="rId2" Type="http://schemas.openxmlformats.org/officeDocument/2006/relationships/tags" Target="../tags/tag560.xml"/><Relationship Id="rId19" Type="http://schemas.openxmlformats.org/officeDocument/2006/relationships/slideLayout" Target="../slideLayouts/slideLayout99.xml"/><Relationship Id="rId18" Type="http://schemas.openxmlformats.org/officeDocument/2006/relationships/tags" Target="../tags/tag576.xml"/><Relationship Id="rId17" Type="http://schemas.openxmlformats.org/officeDocument/2006/relationships/tags" Target="../tags/tag575.xml"/><Relationship Id="rId16" Type="http://schemas.openxmlformats.org/officeDocument/2006/relationships/tags" Target="../tags/tag574.xml"/><Relationship Id="rId15" Type="http://schemas.openxmlformats.org/officeDocument/2006/relationships/tags" Target="../tags/tag573.xml"/><Relationship Id="rId14" Type="http://schemas.openxmlformats.org/officeDocument/2006/relationships/tags" Target="../tags/tag572.xml"/><Relationship Id="rId13" Type="http://schemas.openxmlformats.org/officeDocument/2006/relationships/tags" Target="../tags/tag571.xml"/><Relationship Id="rId12" Type="http://schemas.openxmlformats.org/officeDocument/2006/relationships/tags" Target="../tags/tag570.xml"/><Relationship Id="rId11" Type="http://schemas.openxmlformats.org/officeDocument/2006/relationships/tags" Target="../tags/tag569.xml"/><Relationship Id="rId10" Type="http://schemas.openxmlformats.org/officeDocument/2006/relationships/tags" Target="../tags/tag568.xml"/><Relationship Id="rId1" Type="http://schemas.openxmlformats.org/officeDocument/2006/relationships/tags" Target="../tags/tag559.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580.xml"/><Relationship Id="rId7" Type="http://schemas.openxmlformats.org/officeDocument/2006/relationships/image" Target="../media/image19.jpeg"/><Relationship Id="rId6" Type="http://schemas.openxmlformats.org/officeDocument/2006/relationships/tags" Target="../tags/tag579.xml"/><Relationship Id="rId5" Type="http://schemas.openxmlformats.org/officeDocument/2006/relationships/image" Target="../media/image18.png"/><Relationship Id="rId4" Type="http://schemas.openxmlformats.org/officeDocument/2006/relationships/tags" Target="../tags/tag578.xml"/><Relationship Id="rId3" Type="http://schemas.openxmlformats.org/officeDocument/2006/relationships/image" Target="../media/image2.png"/><Relationship Id="rId2" Type="http://schemas.openxmlformats.org/officeDocument/2006/relationships/tags" Target="../tags/tag577.xml"/><Relationship Id="rId10" Type="http://schemas.openxmlformats.org/officeDocument/2006/relationships/notesSlide" Target="../notesSlides/notesSlide10.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tags" Target="../tags/tag503.xml"/><Relationship Id="rId4" Type="http://schemas.openxmlformats.org/officeDocument/2006/relationships/image" Target="../media/image6.png"/><Relationship Id="rId3" Type="http://schemas.openxmlformats.org/officeDocument/2006/relationships/tags" Target="../tags/tag502.xml"/><Relationship Id="rId2" Type="http://schemas.openxmlformats.org/officeDocument/2006/relationships/tags" Target="../tags/tag50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1.xml"/><Relationship Id="rId5" Type="http://schemas.openxmlformats.org/officeDocument/2006/relationships/tags" Target="../tags/tag506.xml"/><Relationship Id="rId4" Type="http://schemas.openxmlformats.org/officeDocument/2006/relationships/image" Target="../media/image6.png"/><Relationship Id="rId3" Type="http://schemas.openxmlformats.org/officeDocument/2006/relationships/tags" Target="../tags/tag505.xml"/><Relationship Id="rId2" Type="http://schemas.openxmlformats.org/officeDocument/2006/relationships/tags" Target="../tags/tag50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tags" Target="../tags/tag515.xml"/><Relationship Id="rId8" Type="http://schemas.openxmlformats.org/officeDocument/2006/relationships/tags" Target="../tags/tag514.xml"/><Relationship Id="rId7" Type="http://schemas.openxmlformats.org/officeDocument/2006/relationships/tags" Target="../tags/tag513.xml"/><Relationship Id="rId6" Type="http://schemas.openxmlformats.org/officeDocument/2006/relationships/tags" Target="../tags/tag512.xml"/><Relationship Id="rId5" Type="http://schemas.openxmlformats.org/officeDocument/2006/relationships/tags" Target="../tags/tag511.xml"/><Relationship Id="rId4" Type="http://schemas.openxmlformats.org/officeDocument/2006/relationships/tags" Target="../tags/tag510.xml"/><Relationship Id="rId3" Type="http://schemas.openxmlformats.org/officeDocument/2006/relationships/tags" Target="../tags/tag509.xml"/><Relationship Id="rId26" Type="http://schemas.openxmlformats.org/officeDocument/2006/relationships/slideLayout" Target="../slideLayouts/slideLayout85.xml"/><Relationship Id="rId25" Type="http://schemas.openxmlformats.org/officeDocument/2006/relationships/tags" Target="../tags/tag530.xml"/><Relationship Id="rId24" Type="http://schemas.openxmlformats.org/officeDocument/2006/relationships/image" Target="../media/image20.png"/><Relationship Id="rId23" Type="http://schemas.openxmlformats.org/officeDocument/2006/relationships/tags" Target="../tags/tag529.xml"/><Relationship Id="rId22" Type="http://schemas.openxmlformats.org/officeDocument/2006/relationships/tags" Target="../tags/tag528.xml"/><Relationship Id="rId21" Type="http://schemas.openxmlformats.org/officeDocument/2006/relationships/tags" Target="../tags/tag527.xml"/><Relationship Id="rId20" Type="http://schemas.openxmlformats.org/officeDocument/2006/relationships/tags" Target="../tags/tag526.xml"/><Relationship Id="rId2" Type="http://schemas.openxmlformats.org/officeDocument/2006/relationships/tags" Target="../tags/tag508.xml"/><Relationship Id="rId19" Type="http://schemas.openxmlformats.org/officeDocument/2006/relationships/tags" Target="../tags/tag525.xml"/><Relationship Id="rId18" Type="http://schemas.openxmlformats.org/officeDocument/2006/relationships/tags" Target="../tags/tag524.xml"/><Relationship Id="rId17" Type="http://schemas.openxmlformats.org/officeDocument/2006/relationships/tags" Target="../tags/tag523.xml"/><Relationship Id="rId16" Type="http://schemas.openxmlformats.org/officeDocument/2006/relationships/tags" Target="../tags/tag522.xml"/><Relationship Id="rId15" Type="http://schemas.openxmlformats.org/officeDocument/2006/relationships/tags" Target="../tags/tag521.xml"/><Relationship Id="rId14" Type="http://schemas.openxmlformats.org/officeDocument/2006/relationships/tags" Target="../tags/tag520.xml"/><Relationship Id="rId13" Type="http://schemas.openxmlformats.org/officeDocument/2006/relationships/tags" Target="../tags/tag519.xml"/><Relationship Id="rId12" Type="http://schemas.openxmlformats.org/officeDocument/2006/relationships/tags" Target="../tags/tag518.xml"/><Relationship Id="rId11" Type="http://schemas.openxmlformats.org/officeDocument/2006/relationships/tags" Target="../tags/tag517.xml"/><Relationship Id="rId10" Type="http://schemas.openxmlformats.org/officeDocument/2006/relationships/tags" Target="../tags/tag516.xml"/><Relationship Id="rId1" Type="http://schemas.openxmlformats.org/officeDocument/2006/relationships/tags" Target="../tags/tag507.xml"/></Relationships>
</file>

<file path=ppt/slides/_rels/slide5.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tags" Target="../tags/tag537.xml"/><Relationship Id="rId7" Type="http://schemas.openxmlformats.org/officeDocument/2006/relationships/tags" Target="../tags/tag536.xml"/><Relationship Id="rId6" Type="http://schemas.openxmlformats.org/officeDocument/2006/relationships/tags" Target="../tags/tag535.xml"/><Relationship Id="rId5" Type="http://schemas.openxmlformats.org/officeDocument/2006/relationships/tags" Target="../tags/tag534.xml"/><Relationship Id="rId4" Type="http://schemas.openxmlformats.org/officeDocument/2006/relationships/image" Target="../media/image20.png"/><Relationship Id="rId3" Type="http://schemas.openxmlformats.org/officeDocument/2006/relationships/tags" Target="../tags/tag533.xml"/><Relationship Id="rId2" Type="http://schemas.openxmlformats.org/officeDocument/2006/relationships/tags" Target="../tags/tag532.xml"/><Relationship Id="rId15" Type="http://schemas.openxmlformats.org/officeDocument/2006/relationships/slideLayout" Target="../slideLayouts/slideLayout17.xml"/><Relationship Id="rId14" Type="http://schemas.openxmlformats.org/officeDocument/2006/relationships/image" Target="../media/image22.png"/><Relationship Id="rId13" Type="http://schemas.openxmlformats.org/officeDocument/2006/relationships/tags" Target="../tags/tag541.xml"/><Relationship Id="rId12" Type="http://schemas.openxmlformats.org/officeDocument/2006/relationships/tags" Target="../tags/tag540.xml"/><Relationship Id="rId11" Type="http://schemas.openxmlformats.org/officeDocument/2006/relationships/tags" Target="../tags/tag539.xml"/><Relationship Id="rId10" Type="http://schemas.openxmlformats.org/officeDocument/2006/relationships/tags" Target="../tags/tag538.xml"/><Relationship Id="rId1" Type="http://schemas.openxmlformats.org/officeDocument/2006/relationships/tags" Target="../tags/tag531.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544.xml"/><Relationship Id="rId4" Type="http://schemas.openxmlformats.org/officeDocument/2006/relationships/image" Target="../media/image6.png"/><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1.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8.png"/><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810" y="-55880"/>
            <a:ext cx="12193905" cy="6858000"/>
            <a:chOff x="-3" y="0"/>
            <a:chExt cx="19203" cy="10800"/>
          </a:xfrm>
        </p:grpSpPr>
        <p:sp>
          <p:nvSpPr>
            <p:cNvPr id="8" name="矩形 7"/>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1">
              <a:alphaModFix amt="10000"/>
            </a:blip>
            <a:stretch>
              <a:fillRect/>
            </a:stretch>
          </p:blipFill>
          <p:spPr>
            <a:xfrm>
              <a:off x="1610" y="1319"/>
              <a:ext cx="15643" cy="8338"/>
            </a:xfrm>
            <a:prstGeom prst="rect">
              <a:avLst/>
            </a:prstGeom>
          </p:spPr>
        </p:pic>
      </p:grpSp>
      <p:sp>
        <p:nvSpPr>
          <p:cNvPr id="22" name="文本框 21"/>
          <p:cNvSpPr txBox="1"/>
          <p:nvPr>
            <p:custDataLst>
              <p:tags r:id="rId2"/>
            </p:custDataLst>
          </p:nvPr>
        </p:nvSpPr>
        <p:spPr>
          <a:xfrm>
            <a:off x="1020445" y="1592580"/>
            <a:ext cx="10074275" cy="2061845"/>
          </a:xfrm>
          <a:prstGeom prst="rect">
            <a:avLst/>
          </a:prstGeom>
          <a:noFill/>
        </p:spPr>
        <p:txBody>
          <a:bodyPr wrap="square" rtlCol="0" anchor="ctr" anchorCtr="0">
            <a:noAutofit/>
          </a:bodyPr>
          <a:p>
            <a:pPr algn="ctr">
              <a:lnSpc>
                <a:spcPct val="120000"/>
              </a:lnSpc>
              <a:spcBef>
                <a:spcPts val="0"/>
              </a:spcBef>
              <a:spcAft>
                <a:spcPts val="0"/>
              </a:spcAft>
              <a:buClrTx/>
              <a:buSzTx/>
              <a:buFontTx/>
            </a:pPr>
            <a:r>
              <a:rPr sz="4800" b="1">
                <a:solidFill>
                  <a:schemeClr val="bg1"/>
                </a:solidFill>
                <a:effectLst>
                  <a:outerShdw blurRad="38100" dist="38100" dir="2700000" algn="tl">
                    <a:srgbClr val="000000">
                      <a:alpha val="43137"/>
                    </a:srgbClr>
                  </a:outerShdw>
                </a:effectLst>
                <a:latin typeface="思源黑体 CN Bold" charset="0"/>
                <a:ea typeface="思源黑体 CN Bold" charset="0"/>
                <a:cs typeface="思源黑体 CN Bold" charset="0"/>
              </a:rPr>
              <a:t>云原生AI平台</a:t>
            </a:r>
            <a:endParaRPr sz="4800" b="1">
              <a:solidFill>
                <a:schemeClr val="bg1"/>
              </a:solidFill>
              <a:effectLst>
                <a:outerShdw blurRad="38100" dist="38100" dir="2700000" algn="tl">
                  <a:srgbClr val="000000">
                    <a:alpha val="43137"/>
                  </a:srgbClr>
                </a:outerShdw>
              </a:effectLst>
              <a:latin typeface="思源黑体 CN Bold" charset="0"/>
              <a:ea typeface="思源黑体 CN Bold" charset="0"/>
              <a:cs typeface="思源黑体 CN Bold" charset="0"/>
            </a:endParaRPr>
          </a:p>
          <a:p>
            <a:pPr algn="ctr">
              <a:lnSpc>
                <a:spcPct val="120000"/>
              </a:lnSpc>
              <a:spcBef>
                <a:spcPts val="0"/>
              </a:spcBef>
              <a:spcAft>
                <a:spcPts val="0"/>
              </a:spcAft>
              <a:buClrTx/>
              <a:buSzTx/>
              <a:buFontTx/>
            </a:pPr>
            <a:r>
              <a:rPr sz="4800" b="1">
                <a:solidFill>
                  <a:schemeClr val="bg1"/>
                </a:solidFill>
                <a:effectLst>
                  <a:outerShdw blurRad="38100" dist="38100" dir="2700000" algn="tl">
                    <a:srgbClr val="000000">
                      <a:alpha val="43137"/>
                    </a:srgbClr>
                  </a:outerShdw>
                </a:effectLst>
                <a:latin typeface="思源黑体 CN Bold" charset="0"/>
                <a:ea typeface="思源黑体 CN Bold" charset="0"/>
                <a:cs typeface="思源黑体 CN Bold" charset="0"/>
              </a:rPr>
              <a:t>从模型开发到生产环境自动化</a:t>
            </a:r>
            <a:r>
              <a:rPr lang="zh-CN" sz="4800" b="1">
                <a:solidFill>
                  <a:schemeClr val="bg1"/>
                </a:solidFill>
                <a:effectLst>
                  <a:outerShdw blurRad="38100" dist="38100" dir="2700000" algn="tl">
                    <a:srgbClr val="000000">
                      <a:alpha val="43137"/>
                    </a:srgbClr>
                  </a:outerShdw>
                </a:effectLst>
                <a:latin typeface="思源黑体 CN Bold" charset="0"/>
                <a:ea typeface="思源黑体 CN Bold" charset="0"/>
                <a:cs typeface="思源黑体 CN Bold" charset="0"/>
              </a:rPr>
              <a:t>与扩展</a:t>
            </a:r>
            <a:endParaRPr lang="zh-CN" sz="4800" b="1">
              <a:solidFill>
                <a:schemeClr val="bg1"/>
              </a:solidFill>
              <a:effectLst>
                <a:outerShdw blurRad="38100" dist="38100" dir="2700000" algn="tl">
                  <a:srgbClr val="000000">
                    <a:alpha val="43137"/>
                  </a:srgbClr>
                </a:outerShdw>
              </a:effectLst>
              <a:latin typeface="思源黑体 CN Bold" charset="0"/>
              <a:ea typeface="思源黑体 CN Bold" charset="0"/>
              <a:cs typeface="思源黑体 CN Bold" charset="0"/>
            </a:endParaRPr>
          </a:p>
        </p:txBody>
      </p:sp>
      <p:pic>
        <p:nvPicPr>
          <p:cNvPr id="13" name="图片 12" descr="Logo@2x-白色"/>
          <p:cNvPicPr>
            <a:picLocks noChangeAspect="1"/>
          </p:cNvPicPr>
          <p:nvPr>
            <p:custDataLst>
              <p:tags r:id="rId3"/>
            </p:custDataLst>
          </p:nvPr>
        </p:nvPicPr>
        <p:blipFill>
          <a:blip r:embed="rId4"/>
          <a:stretch>
            <a:fillRect/>
          </a:stretch>
        </p:blipFill>
        <p:spPr>
          <a:xfrm>
            <a:off x="410210" y="404495"/>
            <a:ext cx="1288415" cy="551815"/>
          </a:xfrm>
          <a:prstGeom prst="rect">
            <a:avLst/>
          </a:prstGeom>
        </p:spPr>
      </p:pic>
      <p:sp>
        <p:nvSpPr>
          <p:cNvPr id="5" name="文本框 4"/>
          <p:cNvSpPr txBox="1"/>
          <p:nvPr>
            <p:custDataLst>
              <p:tags r:id="rId5"/>
            </p:custDataLst>
          </p:nvPr>
        </p:nvSpPr>
        <p:spPr>
          <a:xfrm>
            <a:off x="2388870" y="4004945"/>
            <a:ext cx="7338060" cy="760095"/>
          </a:xfrm>
          <a:prstGeom prst="rect">
            <a:avLst/>
          </a:prstGeom>
          <a:noFill/>
        </p:spPr>
        <p:txBody>
          <a:bodyPr wrap="square" rtlCol="0" anchor="ctr" anchorCtr="0">
            <a:noAutofit/>
          </a:bodyPr>
          <a:p>
            <a:pPr algn="ctr">
              <a:lnSpc>
                <a:spcPct val="130000"/>
              </a:lnSpc>
              <a:spcBef>
                <a:spcPts val="0"/>
              </a:spcBef>
              <a:spcAft>
                <a:spcPts val="0"/>
              </a:spcAft>
              <a:buClrTx/>
              <a:buSzTx/>
              <a:buFontTx/>
            </a:pPr>
            <a:r>
              <a:rPr lang="zh-CN" altLang="en-US" sz="1800">
                <a:solidFill>
                  <a:schemeClr val="bg1"/>
                </a:solidFill>
                <a:latin typeface="思源黑体 CN Bold" charset="0"/>
                <a:ea typeface="思源黑体 CN Bold" charset="0"/>
                <a:cs typeface="MiSans Semibold" panose="00000700000000000000" charset="-122"/>
              </a:rPr>
              <a:t>统信软件技术有限公司：吴言平</a:t>
            </a:r>
            <a:endParaRPr lang="zh-CN" altLang="en-US" sz="1800">
              <a:solidFill>
                <a:schemeClr val="bg1"/>
              </a:solidFill>
              <a:latin typeface="思源黑体 CN Bold" charset="0"/>
              <a:ea typeface="思源黑体 CN Bold" charset="0"/>
              <a:cs typeface="MiSans Semibold" panose="000007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易用性</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30" name="Image 4" descr="preencoded.png"/>
          <p:cNvPicPr/>
          <p:nvPr/>
        </p:nvPicPr>
        <p:blipFill>
          <a:blip r:embed="rId1"/>
          <a:stretch>
            <a:fillRect/>
          </a:stretch>
        </p:blipFill>
        <p:spPr>
          <a:xfrm>
            <a:off x="1056005" y="1818640"/>
            <a:ext cx="8280000" cy="720090"/>
          </a:xfrm>
          <a:prstGeom prst="rect">
            <a:avLst/>
          </a:prstGeom>
        </p:spPr>
      </p:pic>
      <p:pic>
        <p:nvPicPr>
          <p:cNvPr id="33" name="Image 7" descr="preencoded.png"/>
          <p:cNvPicPr/>
          <p:nvPr/>
        </p:nvPicPr>
        <p:blipFill>
          <a:blip r:embed="rId2"/>
          <a:stretch>
            <a:fillRect/>
          </a:stretch>
        </p:blipFill>
        <p:spPr>
          <a:xfrm>
            <a:off x="1155700" y="2531110"/>
            <a:ext cx="3008630" cy="1882775"/>
          </a:xfrm>
          <a:prstGeom prst="rect">
            <a:avLst/>
          </a:prstGeom>
        </p:spPr>
      </p:pic>
      <p:pic>
        <p:nvPicPr>
          <p:cNvPr id="34" name="Image 8" descr="preencoded.png"/>
          <p:cNvPicPr/>
          <p:nvPr/>
        </p:nvPicPr>
        <p:blipFill>
          <a:blip r:embed="rId3"/>
          <a:stretch>
            <a:fillRect/>
          </a:stretch>
        </p:blipFill>
        <p:spPr>
          <a:xfrm>
            <a:off x="4156710" y="2878455"/>
            <a:ext cx="3093085" cy="1837055"/>
          </a:xfrm>
          <a:prstGeom prst="rect">
            <a:avLst/>
          </a:prstGeom>
        </p:spPr>
      </p:pic>
      <p:pic>
        <p:nvPicPr>
          <p:cNvPr id="35" name="Image 9" descr="preencoded.png"/>
          <p:cNvPicPr/>
          <p:nvPr/>
        </p:nvPicPr>
        <p:blipFill>
          <a:blip r:embed="rId4"/>
          <a:stretch>
            <a:fillRect/>
          </a:stretch>
        </p:blipFill>
        <p:spPr>
          <a:xfrm>
            <a:off x="7226935" y="3202940"/>
            <a:ext cx="3256280" cy="1907540"/>
          </a:xfrm>
          <a:prstGeom prst="rect">
            <a:avLst/>
          </a:prstGeom>
        </p:spPr>
      </p:pic>
      <p:sp>
        <p:nvSpPr>
          <p:cNvPr id="36" name="Text 1"/>
          <p:cNvSpPr/>
          <p:nvPr/>
        </p:nvSpPr>
        <p:spPr>
          <a:xfrm>
            <a:off x="1235710" y="1880870"/>
            <a:ext cx="3166110" cy="458470"/>
          </a:xfrm>
          <a:prstGeom prst="rect">
            <a:avLst/>
          </a:prstGeom>
          <a:noFill/>
        </p:spPr>
        <p:txBody>
          <a:bodyPr wrap="square" lIns="95250" tIns="95250" rIns="95250" bIns="95250" rtlCol="0" anchor="t">
            <a:noAutofit/>
          </a:bodyPr>
          <a:p>
            <a:pPr marL="0" indent="0" algn="ctr">
              <a:lnSpc>
                <a:spcPct val="100000"/>
              </a:lnSpc>
              <a:spcBef>
                <a:spcPts val="375"/>
              </a:spcBef>
              <a:buNone/>
            </a:pPr>
            <a:r>
              <a:rPr lang="zh-CN" altLang="en-US" sz="2400" b="1" dirty="0">
                <a:solidFill>
                  <a:srgbClr val="FFFFFF"/>
                </a:solidFill>
                <a:latin typeface="思源黑体 CN Bold" charset="0"/>
                <a:ea typeface="思源黑体 CN Bold" charset="0"/>
                <a:cs typeface="Microsoft Yahei" pitchFamily="34" charset="-120"/>
              </a:rPr>
              <a:t>高效易用</a:t>
            </a:r>
            <a:endParaRPr lang="zh-CN" altLang="en-US" sz="2400" b="1" dirty="0">
              <a:solidFill>
                <a:srgbClr val="FFFFFF"/>
              </a:solidFill>
              <a:latin typeface="思源黑体 CN Bold" charset="0"/>
              <a:ea typeface="思源黑体 CN Bold" charset="0"/>
              <a:cs typeface="Microsoft Yahei" pitchFamily="34" charset="-120"/>
            </a:endParaRPr>
          </a:p>
        </p:txBody>
      </p:sp>
      <p:sp>
        <p:nvSpPr>
          <p:cNvPr id="37" name="Text 2"/>
          <p:cNvSpPr/>
          <p:nvPr/>
        </p:nvSpPr>
        <p:spPr>
          <a:xfrm>
            <a:off x="1307465" y="2538730"/>
            <a:ext cx="2710180" cy="1714500"/>
          </a:xfrm>
          <a:prstGeom prst="rect">
            <a:avLst/>
          </a:prstGeom>
          <a:noFill/>
        </p:spPr>
        <p:txBody>
          <a:bodyPr wrap="square" lIns="95250" tIns="95250" rIns="95250" bIns="95250" rtlCol="0" anchor="t">
            <a:noAutofit/>
          </a:bodyPr>
          <a:p>
            <a:pPr marL="0" indent="0" algn="just">
              <a:lnSpc>
                <a:spcPct val="105000"/>
              </a:lnSpc>
              <a:spcBef>
                <a:spcPts val="375"/>
              </a:spcBef>
              <a:buNone/>
            </a:pPr>
            <a:r>
              <a:rPr lang="en-US" sz="1200" dirty="0">
                <a:solidFill>
                  <a:srgbClr val="000000"/>
                </a:solidFill>
                <a:latin typeface="思源黑体 CN Bold" charset="0"/>
                <a:ea typeface="思源黑体 CN Bold" charset="0"/>
                <a:cs typeface="思源黑体 CN Bold" charset="0"/>
              </a:rPr>
              <a:t>云原生AI平台不断优化用户界面和开发工具，使AI应用的开发更加直观和便捷。这些平台提供预训练模型、自动化工具和API，显著缩短了开发周期，降低了技术门槛</a:t>
            </a:r>
            <a:endParaRPr lang="en-US" sz="1200" dirty="0">
              <a:solidFill>
                <a:srgbClr val="000000"/>
              </a:solidFill>
              <a:latin typeface="思源黑体 CN Bold" charset="0"/>
              <a:ea typeface="思源黑体 CN Bold" charset="0"/>
              <a:cs typeface="思源黑体 CN Bold" charset="0"/>
            </a:endParaRPr>
          </a:p>
        </p:txBody>
      </p:sp>
      <p:sp>
        <p:nvSpPr>
          <p:cNvPr id="38" name="Text 3"/>
          <p:cNvSpPr/>
          <p:nvPr/>
        </p:nvSpPr>
        <p:spPr>
          <a:xfrm>
            <a:off x="4260215" y="2914650"/>
            <a:ext cx="2870835" cy="1731010"/>
          </a:xfrm>
          <a:prstGeom prst="rect">
            <a:avLst/>
          </a:prstGeom>
          <a:noFill/>
        </p:spPr>
        <p:txBody>
          <a:bodyPr wrap="square" lIns="95250" tIns="95250" rIns="95250" bIns="95250" rtlCol="0" anchor="t">
            <a:noAutofit/>
          </a:bodyPr>
          <a:p>
            <a:pPr marL="0" indent="0" algn="just">
              <a:lnSpc>
                <a:spcPct val="105000"/>
              </a:lnSpc>
              <a:spcBef>
                <a:spcPts val="375"/>
              </a:spcBef>
              <a:buNone/>
            </a:pPr>
            <a:r>
              <a:rPr lang="en-US" sz="1200" dirty="0">
                <a:solidFill>
                  <a:srgbClr val="000000"/>
                </a:solidFill>
                <a:latin typeface="思源黑体 CN Bold" charset="0"/>
                <a:ea typeface="思源黑体 CN Bold" charset="0"/>
                <a:cs typeface="思源黑体 CN Bold" charset="0"/>
              </a:rPr>
              <a:t>云原生AI解决方案增强了跨平台兼容性，支持在多种操作系统和硬件环境中部署。这种兼容性不仅包括云端环境，也涵盖边缘计算设备，满足多样化应用场景的需求。</a:t>
            </a:r>
            <a:endParaRPr lang="en-US" sz="1200" dirty="0">
              <a:solidFill>
                <a:srgbClr val="000000"/>
              </a:solidFill>
              <a:latin typeface="思源黑体 CN Bold" charset="0"/>
              <a:ea typeface="思源黑体 CN Bold" charset="0"/>
              <a:cs typeface="思源黑体 CN Bold" charset="0"/>
            </a:endParaRPr>
          </a:p>
        </p:txBody>
      </p:sp>
      <p:sp>
        <p:nvSpPr>
          <p:cNvPr id="40" name="Text 5"/>
          <p:cNvSpPr/>
          <p:nvPr/>
        </p:nvSpPr>
        <p:spPr>
          <a:xfrm>
            <a:off x="7406640" y="3235960"/>
            <a:ext cx="2899410" cy="1600200"/>
          </a:xfrm>
          <a:prstGeom prst="rect">
            <a:avLst/>
          </a:prstGeom>
          <a:noFill/>
        </p:spPr>
        <p:txBody>
          <a:bodyPr wrap="square" lIns="95250" tIns="95250" rIns="95250" bIns="95250" rtlCol="0" anchor="t">
            <a:noAutofit/>
          </a:bodyPr>
          <a:p>
            <a:pPr marL="0" indent="0" algn="just">
              <a:lnSpc>
                <a:spcPct val="105000"/>
              </a:lnSpc>
              <a:spcBef>
                <a:spcPts val="375"/>
              </a:spcBef>
              <a:buNone/>
            </a:pPr>
            <a:r>
              <a:rPr lang="en-US" sz="1200" dirty="0">
                <a:solidFill>
                  <a:srgbClr val="000000"/>
                </a:solidFill>
                <a:latin typeface="思源黑体 CN Bold" charset="0"/>
                <a:ea typeface="思源黑体 CN Bold" charset="0"/>
                <a:cs typeface="思源黑体 CN Bold" charset="0"/>
              </a:rPr>
              <a:t>云原生AI的自动化部署和管理能够显著降低人工成本，提高部署效率。通过使用Kubernetes等工具，企业可以快速、准确地完成大模型的部署和扩展，减少错误和重复工作，从而降低成本。</a:t>
            </a:r>
            <a:endParaRPr lang="en-US" sz="1200" dirty="0">
              <a:solidFill>
                <a:srgbClr val="000000"/>
              </a:solidFill>
              <a:latin typeface="思源黑体 CN Bold" charset="0"/>
              <a:ea typeface="思源黑体 CN Bold" charset="0"/>
              <a:cs typeface="思源黑体 CN Bold" charset="0"/>
            </a:endParaRPr>
          </a:p>
        </p:txBody>
      </p:sp>
      <p:sp>
        <p:nvSpPr>
          <p:cNvPr id="42" name="Text 6"/>
          <p:cNvSpPr/>
          <p:nvPr/>
        </p:nvSpPr>
        <p:spPr>
          <a:xfrm>
            <a:off x="4991338" y="2228108"/>
            <a:ext cx="2430470" cy="467360"/>
          </a:xfrm>
          <a:prstGeom prst="rect">
            <a:avLst/>
          </a:prstGeom>
          <a:noFill/>
        </p:spPr>
        <p:txBody>
          <a:bodyPr wrap="square" lIns="95250" tIns="95250" rIns="95250" bIns="95250" rtlCol="0" anchor="t">
            <a:spAutoFit/>
          </a:bodyPr>
          <a:p>
            <a:pPr marL="0" indent="0">
              <a:lnSpc>
                <a:spcPct val="100000"/>
              </a:lnSpc>
              <a:spcBef>
                <a:spcPts val="375"/>
              </a:spcBef>
              <a:buNone/>
            </a:pPr>
            <a:r>
              <a:rPr lang="zh-CN" altLang="en-US" sz="1800" b="1" dirty="0">
                <a:solidFill>
                  <a:srgbClr val="FFFFFF"/>
                </a:solidFill>
                <a:latin typeface="思源黑体 CN Bold" charset="0"/>
                <a:ea typeface="思源黑体 CN Bold" charset="0"/>
                <a:cs typeface="Microsoft Yahei" pitchFamily="34" charset="-120"/>
              </a:rPr>
              <a:t>跨平台兼容</a:t>
            </a:r>
            <a:endParaRPr lang="zh-CN" altLang="en-US" sz="1800" b="1" dirty="0">
              <a:solidFill>
                <a:srgbClr val="FFFFFF"/>
              </a:solidFill>
              <a:latin typeface="思源黑体 CN Bold" charset="0"/>
              <a:ea typeface="思源黑体 CN Bold" charset="0"/>
              <a:cs typeface="Microsoft Yahei" pitchFamily="34" charset="-120"/>
            </a:endParaRPr>
          </a:p>
        </p:txBody>
      </p:sp>
      <p:pic>
        <p:nvPicPr>
          <p:cNvPr id="6" name="Image 6" descr="preencoded.png"/>
          <p:cNvPicPr>
            <a:picLocks noChangeAspect="1"/>
          </p:cNvPicPr>
          <p:nvPr/>
        </p:nvPicPr>
        <p:blipFill>
          <a:blip r:embed="rId5"/>
          <a:stretch>
            <a:fillRect/>
          </a:stretch>
        </p:blipFill>
        <p:spPr>
          <a:xfrm rot="-8100000">
            <a:off x="10053862" y="2418394"/>
            <a:ext cx="856800" cy="856800"/>
          </a:xfrm>
          <a:prstGeom prst="rect">
            <a:avLst/>
          </a:prstGeom>
        </p:spPr>
      </p:pic>
      <p:pic>
        <p:nvPicPr>
          <p:cNvPr id="7" name="Image 3" descr="preencoded.png"/>
          <p:cNvPicPr>
            <a:picLocks noChangeAspect="1"/>
          </p:cNvPicPr>
          <p:nvPr/>
        </p:nvPicPr>
        <p:blipFill>
          <a:blip r:embed="rId6"/>
          <a:stretch>
            <a:fillRect/>
          </a:stretch>
        </p:blipFill>
        <p:spPr>
          <a:xfrm rot="-8100000">
            <a:off x="9478552" y="2130066"/>
            <a:ext cx="856800" cy="856800"/>
          </a:xfrm>
          <a:prstGeom prst="rect">
            <a:avLst/>
          </a:prstGeom>
        </p:spPr>
      </p:pic>
      <p:pic>
        <p:nvPicPr>
          <p:cNvPr id="10" name="Image 5" descr="preencoded.png"/>
          <p:cNvPicPr>
            <a:picLocks noChangeAspect="1"/>
          </p:cNvPicPr>
          <p:nvPr/>
        </p:nvPicPr>
        <p:blipFill>
          <a:blip r:embed="rId6"/>
          <a:stretch>
            <a:fillRect/>
          </a:stretch>
        </p:blipFill>
        <p:spPr>
          <a:xfrm rot="-8100000">
            <a:off x="8879205" y="1734185"/>
            <a:ext cx="855980" cy="855980"/>
          </a:xfrm>
          <a:prstGeom prst="rect">
            <a:avLst/>
          </a:prstGeom>
        </p:spPr>
      </p:pic>
      <p:pic>
        <p:nvPicPr>
          <p:cNvPr id="11" name="Image 10" descr="preencoded.png"/>
          <p:cNvPicPr/>
          <p:nvPr/>
        </p:nvPicPr>
        <p:blipFill>
          <a:blip r:embed="rId7"/>
          <a:stretch>
            <a:fillRect/>
          </a:stretch>
        </p:blipFill>
        <p:spPr>
          <a:xfrm>
            <a:off x="4152265" y="2158365"/>
            <a:ext cx="5760000" cy="720000"/>
          </a:xfrm>
          <a:prstGeom prst="rect">
            <a:avLst/>
          </a:prstGeom>
        </p:spPr>
      </p:pic>
      <p:pic>
        <p:nvPicPr>
          <p:cNvPr id="12" name="Image 2" descr="preencoded.png"/>
          <p:cNvPicPr/>
          <p:nvPr/>
        </p:nvPicPr>
        <p:blipFill>
          <a:blip r:embed="rId8"/>
          <a:stretch>
            <a:fillRect/>
          </a:stretch>
        </p:blipFill>
        <p:spPr>
          <a:xfrm>
            <a:off x="7247890" y="2528570"/>
            <a:ext cx="3240000" cy="720000"/>
          </a:xfrm>
          <a:prstGeom prst="rect">
            <a:avLst/>
          </a:prstGeom>
        </p:spPr>
      </p:pic>
      <p:sp>
        <p:nvSpPr>
          <p:cNvPr id="13" name="Text 1"/>
          <p:cNvSpPr/>
          <p:nvPr/>
        </p:nvSpPr>
        <p:spPr>
          <a:xfrm>
            <a:off x="4152265" y="2308860"/>
            <a:ext cx="2952750" cy="458470"/>
          </a:xfrm>
          <a:prstGeom prst="rect">
            <a:avLst/>
          </a:prstGeom>
          <a:noFill/>
        </p:spPr>
        <p:txBody>
          <a:bodyPr wrap="square" lIns="95250" tIns="95250" rIns="95250" bIns="95250" rtlCol="0" anchor="t">
            <a:noAutofit/>
          </a:bodyPr>
          <a:p>
            <a:pPr marL="0" indent="0" algn="ctr">
              <a:lnSpc>
                <a:spcPct val="100000"/>
              </a:lnSpc>
              <a:spcBef>
                <a:spcPts val="375"/>
              </a:spcBef>
              <a:buNone/>
            </a:pPr>
            <a:r>
              <a:rPr lang="zh-CN" altLang="en-US" sz="2400" b="1" dirty="0">
                <a:solidFill>
                  <a:srgbClr val="FFFFFF"/>
                </a:solidFill>
                <a:latin typeface="思源黑体 CN Bold" charset="0"/>
                <a:ea typeface="思源黑体 CN Bold" charset="0"/>
                <a:cs typeface="Microsoft Yahei" pitchFamily="34" charset="-120"/>
              </a:rPr>
              <a:t>跨平台兼容</a:t>
            </a:r>
            <a:endParaRPr lang="zh-CN" altLang="en-US" sz="2400" b="1" dirty="0">
              <a:solidFill>
                <a:srgbClr val="FFFFFF"/>
              </a:solidFill>
              <a:latin typeface="思源黑体 CN Bold" charset="0"/>
              <a:ea typeface="思源黑体 CN Bold" charset="0"/>
              <a:cs typeface="Microsoft Yahei" pitchFamily="34" charset="-120"/>
            </a:endParaRPr>
          </a:p>
        </p:txBody>
      </p:sp>
      <p:sp>
        <p:nvSpPr>
          <p:cNvPr id="14" name="Text 1"/>
          <p:cNvSpPr/>
          <p:nvPr/>
        </p:nvSpPr>
        <p:spPr>
          <a:xfrm>
            <a:off x="7434580" y="2670175"/>
            <a:ext cx="2952750" cy="458470"/>
          </a:xfrm>
          <a:prstGeom prst="rect">
            <a:avLst/>
          </a:prstGeom>
          <a:noFill/>
        </p:spPr>
        <p:txBody>
          <a:bodyPr wrap="square" lIns="95250" tIns="95250" rIns="95250" bIns="95250" rtlCol="0" anchor="t">
            <a:noAutofit/>
          </a:bodyPr>
          <a:p>
            <a:pPr marL="0" indent="0" algn="ctr">
              <a:lnSpc>
                <a:spcPct val="100000"/>
              </a:lnSpc>
              <a:spcBef>
                <a:spcPts val="375"/>
              </a:spcBef>
              <a:buNone/>
            </a:pPr>
            <a:r>
              <a:rPr lang="zh-CN" altLang="en-US" sz="2400" b="1" dirty="0">
                <a:solidFill>
                  <a:srgbClr val="FFFFFF"/>
                </a:solidFill>
                <a:latin typeface="思源黑体 CN Bold" charset="0"/>
                <a:ea typeface="思源黑体 CN Bold" charset="0"/>
                <a:cs typeface="Microsoft Yahei" pitchFamily="34" charset="-120"/>
              </a:rPr>
              <a:t>自动化部署</a:t>
            </a:r>
            <a:endParaRPr lang="zh-CN" altLang="en-US" sz="2400" b="1" dirty="0">
              <a:solidFill>
                <a:srgbClr val="FFFFFF"/>
              </a:solidFill>
              <a:latin typeface="思源黑体 CN Bold" charset="0"/>
              <a:ea typeface="思源黑体 CN Bold" charset="0"/>
              <a:cs typeface="Microsoft Yahei"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云平台存储</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1" name="文本框 10"/>
          <p:cNvSpPr txBox="1"/>
          <p:nvPr>
            <p:custDataLst>
              <p:tags r:id="rId1"/>
            </p:custDataLst>
          </p:nvPr>
        </p:nvSpPr>
        <p:spPr>
          <a:xfrm>
            <a:off x="8651875" y="1700530"/>
            <a:ext cx="2270760" cy="2583815"/>
          </a:xfrm>
          <a:prstGeom prst="rect">
            <a:avLst/>
          </a:prstGeom>
          <a:noFill/>
          <a:ln>
            <a:solidFill>
              <a:srgbClr val="000000">
                <a:alpha val="0"/>
              </a:srgbClr>
            </a:solidFill>
          </a:ln>
        </p:spPr>
        <p:txBody>
          <a:bodyPr wrap="square" rtlCol="0" anchor="t" anchorCtr="0">
            <a:noAutofit/>
          </a:bodyPr>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sz="1400" dirty="0">
                <a:latin typeface="思源黑体 CN Bold" charset="0"/>
                <a:ea typeface="思源黑体 CN Bold" charset="0"/>
                <a:cs typeface="思源黑体 CN Bold" charset="0"/>
                <a:sym typeface="+mn-ea"/>
              </a:rPr>
              <a:t>对象存储</a:t>
            </a:r>
            <a:endParaRPr lang="zh-CN" sz="1400" dirty="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sz="1400" dirty="0">
                <a:latin typeface="思源黑体 CN Bold" charset="0"/>
                <a:ea typeface="思源黑体 CN Bold" charset="0"/>
                <a:cs typeface="思源黑体 CN Bold" charset="0"/>
                <a:sym typeface="+mn-ea"/>
              </a:rPr>
              <a:t>文件存储</a:t>
            </a:r>
            <a:endParaRPr lang="zh-CN" sz="1400" dirty="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sz="1400" dirty="0">
                <a:latin typeface="思源黑体 CN Bold" charset="0"/>
                <a:ea typeface="思源黑体 CN Bold" charset="0"/>
                <a:cs typeface="思源黑体 CN Bold" charset="0"/>
                <a:sym typeface="+mn-ea"/>
              </a:rPr>
              <a:t>块存储</a:t>
            </a:r>
            <a:endParaRPr lang="zh-CN" sz="1400" dirty="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sz="1400" dirty="0">
                <a:latin typeface="思源黑体 CN Bold" charset="0"/>
                <a:ea typeface="思源黑体 CN Bold" charset="0"/>
                <a:cs typeface="思源黑体 CN Bold" charset="0"/>
                <a:sym typeface="+mn-ea"/>
              </a:rPr>
              <a:t>分布式文件系统</a:t>
            </a:r>
            <a:endParaRPr lang="zh-CN" sz="1400" dirty="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sz="1400" dirty="0">
                <a:latin typeface="思源黑体 CN Bold" charset="0"/>
                <a:ea typeface="思源黑体 CN Bold" charset="0"/>
                <a:cs typeface="思源黑体 CN Bold" charset="0"/>
                <a:sym typeface="+mn-ea"/>
              </a:rPr>
              <a:t>向量数据库</a:t>
            </a:r>
            <a:endParaRPr lang="zh-CN" sz="1400" dirty="0">
              <a:latin typeface="思源黑体 CN Bold" charset="0"/>
              <a:ea typeface="思源黑体 CN Bold" charset="0"/>
              <a:cs typeface="思源黑体 CN Bold" charset="0"/>
              <a:sym typeface="+mn-ea"/>
            </a:endParaRPr>
          </a:p>
          <a:p>
            <a:pPr algn="just" defTabSz="1450340" fontAlgn="auto">
              <a:lnSpc>
                <a:spcPct val="200000"/>
              </a:lnSpc>
              <a:spcAft>
                <a:spcPts val="0"/>
              </a:spcAft>
              <a:buClr>
                <a:srgbClr val="003397"/>
              </a:buClr>
              <a:buSzPct val="80000"/>
              <a:buFont typeface="Wingdings" panose="05000000000000000000" charset="0"/>
            </a:pPr>
            <a:r>
              <a:rPr lang="en-US" altLang="zh-CN" sz="1400" dirty="0">
                <a:latin typeface="思源黑体 CN Bold" charset="0"/>
                <a:ea typeface="思源黑体 CN Bold" charset="0"/>
                <a:cs typeface="思源黑体 CN Bold" charset="0"/>
                <a:sym typeface="+mn-ea"/>
              </a:rPr>
              <a:t>......</a:t>
            </a:r>
            <a:endParaRPr lang="en-US" altLang="zh-CN" sz="1400" dirty="0">
              <a:latin typeface="思源黑体 CN Bold" charset="0"/>
              <a:ea typeface="思源黑体 CN Bold" charset="0"/>
              <a:cs typeface="思源黑体 CN Bold" charset="0"/>
              <a:sym typeface="+mn-ea"/>
            </a:endParaRPr>
          </a:p>
        </p:txBody>
      </p:sp>
      <p:sp>
        <p:nvSpPr>
          <p:cNvPr id="10" name="文本框 9"/>
          <p:cNvSpPr txBox="1"/>
          <p:nvPr/>
        </p:nvSpPr>
        <p:spPr>
          <a:xfrm>
            <a:off x="911860" y="1795780"/>
            <a:ext cx="7047230" cy="2619375"/>
          </a:xfrm>
          <a:prstGeom prst="rect">
            <a:avLst/>
          </a:prstGeom>
        </p:spPr>
        <p:txBody>
          <a:bodyPr wrap="square">
            <a:noAutofit/>
          </a:bodyPr>
          <a:p>
            <a:pPr marL="0" indent="0">
              <a:lnSpc>
                <a:spcPct val="150000"/>
              </a:lnSpc>
            </a:pPr>
            <a:r>
              <a:rPr lang="zh-CN" altLang="en-US" sz="1400" b="0" i="0">
                <a:solidFill>
                  <a:srgbClr val="2C2C36"/>
                </a:solidFill>
                <a:latin typeface="思源黑体 CN Bold" charset="0"/>
                <a:ea typeface="思源黑体 CN Bold" charset="0"/>
                <a:cs typeface="思源黑体 CN Bold" charset="0"/>
              </a:rPr>
              <a:t>与</a:t>
            </a:r>
            <a:r>
              <a:rPr lang="en-US" altLang="zh-CN" sz="1400" b="0" i="0">
                <a:solidFill>
                  <a:srgbClr val="2C2C36"/>
                </a:solidFill>
                <a:latin typeface="思源黑体 CN Bold" charset="0"/>
                <a:ea typeface="思源黑体 CN Bold" charset="0"/>
                <a:cs typeface="思源黑体 CN Bold" charset="0"/>
              </a:rPr>
              <a:t>AI</a:t>
            </a:r>
            <a:r>
              <a:rPr lang="zh-CN" altLang="en-US" sz="1400" b="0" i="0">
                <a:solidFill>
                  <a:srgbClr val="2C2C36"/>
                </a:solidFill>
                <a:latin typeface="思源黑体 CN Bold" charset="0"/>
                <a:ea typeface="思源黑体 CN Bold" charset="0"/>
                <a:cs typeface="思源黑体 CN Bold" charset="0"/>
              </a:rPr>
              <a:t>对接的存储系统需要具备高性能、高可用性和高扩展性，以支持大规模数据的存储、检索和处理。</a:t>
            </a:r>
            <a:endParaRPr lang="zh-CN" altLang="en-US" sz="1400" b="0" i="0">
              <a:solidFill>
                <a:srgbClr val="2C2C36"/>
              </a:solidFill>
              <a:latin typeface="思源黑体 CN Bold" charset="0"/>
              <a:ea typeface="思源黑体 CN Bold" charset="0"/>
              <a:cs typeface="思源黑体 CN Bold" charset="0"/>
            </a:endParaRPr>
          </a:p>
          <a:p>
            <a:pPr marL="0" indent="0">
              <a:lnSpc>
                <a:spcPct val="150000"/>
              </a:lnSpc>
            </a:pPr>
            <a:r>
              <a:rPr lang="zh-CN" altLang="en-US" sz="1400" b="0" i="0">
                <a:solidFill>
                  <a:srgbClr val="2C2C36"/>
                </a:solidFill>
                <a:latin typeface="思源黑体 CN Bold" charset="0"/>
                <a:ea typeface="思源黑体 CN Bold" charset="0"/>
                <a:cs typeface="思源黑体 CN Bold" charset="0"/>
              </a:rPr>
              <a:t>云计算平台提供了</a:t>
            </a:r>
            <a:r>
              <a:rPr lang="en-US" altLang="zh-CN" sz="1400" b="0" i="0">
                <a:solidFill>
                  <a:srgbClr val="2C2C36"/>
                </a:solidFill>
                <a:latin typeface="思源黑体 CN Bold" charset="0"/>
                <a:ea typeface="思源黑体 CN Bold" charset="0"/>
                <a:cs typeface="思源黑体 CN Bold" charset="0"/>
              </a:rPr>
              <a:t>CSI</a:t>
            </a:r>
            <a:r>
              <a:rPr lang="zh-CN" altLang="en-US" sz="1400" b="0" i="0">
                <a:solidFill>
                  <a:srgbClr val="2C2C36"/>
                </a:solidFill>
                <a:latin typeface="思源黑体 CN Bold" charset="0"/>
                <a:ea typeface="思源黑体 CN Bold" charset="0"/>
                <a:cs typeface="思源黑体 CN Bold" charset="0"/>
              </a:rPr>
              <a:t>接口，可以对接目前主流的存储的存储工具。后端存储提供了灵活的数据管理功能，支持多种数据格式和存储接口，提供统一的存储解决方案，方便数据管理和共享。数据生命周期管理功能，如数据归档、删除和迁移，有助于优化存储成本和性能。对于多模态数据（如图像、文本、音频和视频），后端存储系统不仅支持多种数据类型，还通过专门的向量数据库提供高效的向量检索，用于内容检索和推荐系统。</a:t>
            </a:r>
            <a:endParaRPr lang="zh-CN" altLang="en-US" sz="1400" b="0" i="0">
              <a:solidFill>
                <a:srgbClr val="2C2C36"/>
              </a:solidFill>
              <a:latin typeface="思源黑体 CN Bold" charset="0"/>
              <a:ea typeface="思源黑体 CN Bold" charset="0"/>
              <a:cs typeface="思源黑体 CN Bold" charset="0"/>
            </a:endParaRPr>
          </a:p>
        </p:txBody>
      </p:sp>
      <p:sp>
        <p:nvSpPr>
          <p:cNvPr id="22" name="文本框 21"/>
          <p:cNvSpPr txBox="1"/>
          <p:nvPr/>
        </p:nvSpPr>
        <p:spPr>
          <a:xfrm>
            <a:off x="911860" y="4624070"/>
            <a:ext cx="9331325" cy="1060450"/>
          </a:xfrm>
          <a:prstGeom prst="rect">
            <a:avLst/>
          </a:prstGeom>
        </p:spPr>
        <p:txBody>
          <a:bodyPr wrap="square">
            <a:spAutoFit/>
          </a:bodyPr>
          <a:p>
            <a:pPr algn="just">
              <a:lnSpc>
                <a:spcPct val="150000"/>
              </a:lnSpc>
            </a:pPr>
            <a:r>
              <a:rPr lang="zh-CN" altLang="en-US" sz="1400">
                <a:latin typeface="思源黑体 CN Bold" charset="0"/>
                <a:ea typeface="思源黑体 CN Bold" charset="0"/>
                <a:cs typeface="思源黑体 CN Bold" charset="0"/>
              </a:rPr>
              <a:t>示例：</a:t>
            </a:r>
            <a:endParaRPr lang="zh-CN" altLang="en-US" sz="1400">
              <a:latin typeface="思源黑体 CN Bold" charset="0"/>
              <a:ea typeface="思源黑体 CN Bold" charset="0"/>
              <a:cs typeface="思源黑体 CN Bold" charset="0"/>
            </a:endParaRPr>
          </a:p>
          <a:p>
            <a:pPr algn="just">
              <a:lnSpc>
                <a:spcPct val="150000"/>
              </a:lnSpc>
            </a:pPr>
            <a:r>
              <a:rPr sz="1400">
                <a:latin typeface="思源黑体 CN Bold" charset="0"/>
                <a:ea typeface="思源黑体 CN Bold" charset="0"/>
                <a:cs typeface="思源黑体 CN Bold" charset="0"/>
              </a:rPr>
              <a:t>通过JuiceFS，自动驾驶公司能够高效管理传感器数据、视频记录和地图信息，确保数据处理的快速性和安全性。</a:t>
            </a:r>
            <a:r>
              <a:rPr lang="zh-CN" altLang="en-US" sz="1400">
                <a:latin typeface="思源黑体 CN Bold" charset="0"/>
                <a:ea typeface="思源黑体 CN Bold" charset="0"/>
                <a:cs typeface="思源黑体 CN Bold" charset="0"/>
              </a:rPr>
              <a:t>Alluxio为金融机构提供了一种统一的数据访问层，简化了跨不同数据源和计算框架的数据流动。</a:t>
            </a:r>
            <a:endParaRPr lang="zh-CN" altLang="en-US" sz="1400">
              <a:latin typeface="思源黑体 CN Bold" charset="0"/>
              <a:ea typeface="思源黑体 CN Bold" charset="0"/>
              <a:cs typeface="思源黑体 CN Bold" charset="0"/>
            </a:endParaRPr>
          </a:p>
        </p:txBody>
      </p:sp>
      <p:grpSp>
        <p:nvGrpSpPr>
          <p:cNvPr id="2" name="组合 1"/>
          <p:cNvGrpSpPr/>
          <p:nvPr/>
        </p:nvGrpSpPr>
        <p:grpSpPr>
          <a:xfrm>
            <a:off x="911860" y="1116635"/>
            <a:ext cx="4964430" cy="539750"/>
            <a:chOff x="688" y="1798"/>
            <a:chExt cx="7818" cy="850"/>
          </a:xfrm>
        </p:grpSpPr>
        <p:grpSp>
          <p:nvGrpSpPr>
            <p:cNvPr id="9" name="组合 8"/>
            <p:cNvGrpSpPr/>
            <p:nvPr/>
          </p:nvGrpSpPr>
          <p:grpSpPr>
            <a:xfrm rot="0">
              <a:off x="688" y="1798"/>
              <a:ext cx="7818" cy="850"/>
              <a:chOff x="1938" y="7447"/>
              <a:chExt cx="7818" cy="850"/>
            </a:xfrm>
          </p:grpSpPr>
          <p:sp>
            <p:nvSpPr>
              <p:cNvPr id="12" name="îṧḷíḑé"/>
              <p:cNvSpPr/>
              <p:nvPr>
                <p:custDataLst>
                  <p:tags r:id="rId2"/>
                </p:custDataLst>
              </p:nvPr>
            </p:nvSpPr>
            <p:spPr bwMode="auto">
              <a:xfrm>
                <a:off x="1938" y="7489"/>
                <a:ext cx="7818" cy="699"/>
              </a:xfrm>
              <a:prstGeom prst="roundRect">
                <a:avLst/>
              </a:prstGeom>
              <a:solidFill>
                <a:srgbClr val="003296"/>
              </a:solidFill>
              <a:ln w="19050">
                <a:noFill/>
              </a:ln>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rPr>
                  <a:t>存储</a:t>
                </a:r>
                <a:endPar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endParaRPr>
              </a:p>
            </p:txBody>
          </p:sp>
          <p:sp>
            <p:nvSpPr>
              <p:cNvPr id="13" name="ïŝľîďê"/>
              <p:cNvSpPr/>
              <p:nvPr>
                <p:custDataLst>
                  <p:tags r:id="rId3"/>
                </p:custDataLst>
              </p:nvPr>
            </p:nvSpPr>
            <p:spPr bwMode="auto">
              <a:xfrm>
                <a:off x="2029" y="7447"/>
                <a:ext cx="850" cy="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3296"/>
              </a:solidFill>
              <a:ln w="19050">
                <a:solidFill>
                  <a:sysClr val="window" lastClr="FFFFFF"/>
                </a:solidFill>
              </a:ln>
              <a:effectLst/>
            </p:spPr>
            <p:style>
              <a:lnRef idx="2">
                <a:srgbClr val="5B9BD5">
                  <a:shade val="50000"/>
                </a:srgbClr>
              </a:lnRef>
              <a:fillRef idx="1">
                <a:srgbClr val="5B9BD5"/>
              </a:fillRef>
              <a:effectRef idx="0">
                <a:srgbClr val="5B9BD5"/>
              </a:effectRef>
              <a:fontRef idx="minor">
                <a:sysClr val="window" lastClr="FFFFFF"/>
              </a:fontRef>
            </p:style>
            <p:txBody>
              <a:bodyPr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Calibri" charset="0"/>
                    <a:ea typeface="+mn-ea"/>
                    <a:cs typeface="+mn-ea"/>
                  </a:defRPr>
                </a:lvl1pPr>
                <a:lvl2pPr marL="457200" algn="l" defTabSz="914400" rtl="0" eaLnBrk="1" latinLnBrk="0" hangingPunct="1">
                  <a:defRPr sz="1800" kern="1200">
                    <a:solidFill>
                      <a:sysClr val="window" lastClr="FFFFFF"/>
                    </a:solidFill>
                    <a:latin typeface="Calibri" charset="0"/>
                    <a:ea typeface="+mn-ea"/>
                    <a:cs typeface="+mn-ea"/>
                  </a:defRPr>
                </a:lvl2pPr>
                <a:lvl3pPr marL="914400" algn="l" defTabSz="914400" rtl="0" eaLnBrk="1" latinLnBrk="0" hangingPunct="1">
                  <a:defRPr sz="1800" kern="1200">
                    <a:solidFill>
                      <a:sysClr val="window" lastClr="FFFFFF"/>
                    </a:solidFill>
                    <a:latin typeface="Calibri" charset="0"/>
                    <a:ea typeface="+mn-ea"/>
                    <a:cs typeface="+mn-ea"/>
                  </a:defRPr>
                </a:lvl3pPr>
                <a:lvl4pPr marL="1371600" algn="l" defTabSz="914400" rtl="0" eaLnBrk="1" latinLnBrk="0" hangingPunct="1">
                  <a:defRPr sz="1800" kern="1200">
                    <a:solidFill>
                      <a:sysClr val="window" lastClr="FFFFFF"/>
                    </a:solidFill>
                    <a:latin typeface="Calibri" charset="0"/>
                    <a:ea typeface="+mn-ea"/>
                    <a:cs typeface="+mn-ea"/>
                  </a:defRPr>
                </a:lvl4pPr>
                <a:lvl5pPr marL="1828800" algn="l" defTabSz="914400" rtl="0" eaLnBrk="1" latinLnBrk="0" hangingPunct="1">
                  <a:defRPr sz="1800" kern="1200">
                    <a:solidFill>
                      <a:sysClr val="window" lastClr="FFFFFF"/>
                    </a:solidFill>
                    <a:latin typeface="Calibri" charset="0"/>
                    <a:ea typeface="+mn-ea"/>
                    <a:cs typeface="+mn-ea"/>
                  </a:defRPr>
                </a:lvl5pPr>
                <a:lvl6pPr marL="2286000" algn="l" defTabSz="914400" rtl="0" eaLnBrk="1" latinLnBrk="0" hangingPunct="1">
                  <a:defRPr sz="1800" kern="1200">
                    <a:solidFill>
                      <a:sysClr val="window" lastClr="FFFFFF"/>
                    </a:solidFill>
                    <a:latin typeface="Calibri" charset="0"/>
                    <a:ea typeface="+mn-ea"/>
                    <a:cs typeface="+mn-ea"/>
                  </a:defRPr>
                </a:lvl6pPr>
                <a:lvl7pPr marL="2743200" algn="l" defTabSz="914400" rtl="0" eaLnBrk="1" latinLnBrk="0" hangingPunct="1">
                  <a:defRPr sz="1800" kern="1200">
                    <a:solidFill>
                      <a:sysClr val="window" lastClr="FFFFFF"/>
                    </a:solidFill>
                    <a:latin typeface="Calibri" charset="0"/>
                    <a:ea typeface="+mn-ea"/>
                    <a:cs typeface="+mn-ea"/>
                  </a:defRPr>
                </a:lvl7pPr>
                <a:lvl8pPr marL="3200400" algn="l" defTabSz="914400" rtl="0" eaLnBrk="1" latinLnBrk="0" hangingPunct="1">
                  <a:defRPr sz="1800" kern="1200">
                    <a:solidFill>
                      <a:sysClr val="window" lastClr="FFFFFF"/>
                    </a:solidFill>
                    <a:latin typeface="Calibri" charset="0"/>
                    <a:ea typeface="+mn-ea"/>
                    <a:cs typeface="+mn-ea"/>
                  </a:defRPr>
                </a:lvl8pPr>
                <a:lvl9pPr marL="3657600" algn="l" defTabSz="914400" rtl="0" eaLnBrk="1" latinLnBrk="0" hangingPunct="1">
                  <a:defRPr sz="1800" kern="1200">
                    <a:solidFill>
                      <a:sysClr val="window" lastClr="FFFFFF"/>
                    </a:solidFill>
                    <a:latin typeface="Calibri" charset="0"/>
                    <a:ea typeface="+mn-ea"/>
                    <a:cs typeface="+mn-ea"/>
                  </a:defRPr>
                </a:lvl9pPr>
              </a:lstStyle>
              <a:p>
                <a:pPr lvl="0" algn="ctr">
                  <a:buClrTx/>
                  <a:buSzTx/>
                  <a:buFontTx/>
                </a:pPr>
                <a:endParaRPr lang="zh-CN" altLang="en-US">
                  <a:solidFill>
                    <a:sysClr val="window" lastClr="FFFFFF"/>
                  </a:solidFill>
                  <a:latin typeface="思源黑体 CN Bold" charset="0"/>
                  <a:ea typeface="思源黑体 CN Bold" charset="0"/>
                  <a:cs typeface="宋体" pitchFamily="2" charset="-122"/>
                  <a:sym typeface="思源黑体 CN Normal" panose="020B0500000000000000" charset="-122"/>
                </a:endParaRPr>
              </a:p>
            </p:txBody>
          </p:sp>
        </p:grpSp>
        <p:pic>
          <p:nvPicPr>
            <p:cNvPr id="14" name="图片 13" descr="网页"/>
            <p:cNvPicPr>
              <a:picLocks noChangeAspect="1"/>
            </p:cNvPicPr>
            <p:nvPr>
              <p:custDataLst>
                <p:tags r:id="rId4"/>
              </p:custDataLst>
            </p:nvPr>
          </p:nvPicPr>
          <p:blipFill>
            <a:blip r:embed="rId5"/>
            <a:stretch>
              <a:fillRect/>
            </a:stretch>
          </p:blipFill>
          <p:spPr>
            <a:xfrm>
              <a:off x="926" y="1945"/>
              <a:ext cx="558" cy="558"/>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云平台网络</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2" name="文本框 1"/>
          <p:cNvSpPr txBox="1"/>
          <p:nvPr>
            <p:custDataLst>
              <p:tags r:id="rId1"/>
            </p:custDataLst>
          </p:nvPr>
        </p:nvSpPr>
        <p:spPr>
          <a:xfrm>
            <a:off x="947420" y="981075"/>
            <a:ext cx="7446010" cy="2769235"/>
          </a:xfrm>
          <a:prstGeom prst="rect">
            <a:avLst/>
          </a:prstGeom>
          <a:noFill/>
          <a:ln>
            <a:solidFill>
              <a:srgbClr val="000000">
                <a:alpha val="0"/>
              </a:srgbClr>
            </a:solidFill>
          </a:ln>
        </p:spPr>
        <p:txBody>
          <a:bodyPr wrap="square" rtlCol="0" anchor="t" anchorCtr="0">
            <a:noAutofit/>
          </a:bodyPr>
          <a:p>
            <a:pPr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低延迟、高带宽：</a:t>
            </a:r>
            <a:endParaRPr lang="zh-CN" altLang="en-US" sz="1400" dirty="0">
              <a:solidFill>
                <a:schemeClr val="tx1"/>
              </a:solidFill>
              <a:latin typeface="思源黑体 CN Bold" charset="0"/>
              <a:ea typeface="思源黑体 CN Bold" charset="0"/>
              <a:cs typeface="思源黑体 CN Bold" charset="0"/>
              <a:sym typeface="+mn-ea"/>
            </a:endParaRPr>
          </a:p>
          <a:p>
            <a:pPr indent="457200"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内部网络：使用高性能的内部网络，确保节点之间的低延迟通信。</a:t>
            </a:r>
            <a:endParaRPr lang="zh-CN" altLang="en-US" sz="1400" dirty="0">
              <a:solidFill>
                <a:schemeClr val="tx1"/>
              </a:solidFill>
              <a:latin typeface="思源黑体 CN Bold" charset="0"/>
              <a:ea typeface="思源黑体 CN Bold" charset="0"/>
              <a:cs typeface="思源黑体 CN Bold" charset="0"/>
              <a:sym typeface="+mn-ea"/>
            </a:endParaRPr>
          </a:p>
          <a:p>
            <a:pPr indent="457200"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外部网络：提供高带宽的外部网络连接，支持数据传输和远程访问。</a:t>
            </a:r>
            <a:endParaRPr lang="zh-CN" altLang="en-US" sz="1400" dirty="0">
              <a:solidFill>
                <a:schemeClr val="tx1"/>
              </a:solidFill>
              <a:latin typeface="思源黑体 CN Bold" charset="0"/>
              <a:ea typeface="思源黑体 CN Bold" charset="0"/>
              <a:cs typeface="思源黑体 CN Bold" charset="0"/>
              <a:sym typeface="+mn-ea"/>
            </a:endParaRPr>
          </a:p>
          <a:p>
            <a:pPr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网络隔离：</a:t>
            </a:r>
            <a:endParaRPr lang="zh-CN" altLang="en-US" sz="1400" dirty="0">
              <a:solidFill>
                <a:schemeClr val="tx1"/>
              </a:solidFill>
              <a:latin typeface="思源黑体 CN Bold" charset="0"/>
              <a:ea typeface="思源黑体 CN Bold" charset="0"/>
              <a:cs typeface="思源黑体 CN Bold" charset="0"/>
              <a:sym typeface="+mn-ea"/>
            </a:endParaRPr>
          </a:p>
          <a:p>
            <a:pPr indent="457200"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VPC：使用虚拟私有云（VPC）进行网络隔离，确保数据的安全性。</a:t>
            </a:r>
            <a:endParaRPr lang="zh-CN" altLang="en-US" sz="1400" dirty="0">
              <a:solidFill>
                <a:schemeClr val="tx1"/>
              </a:solidFill>
              <a:latin typeface="思源黑体 CN Bold" charset="0"/>
              <a:ea typeface="思源黑体 CN Bold" charset="0"/>
              <a:cs typeface="思源黑体 CN Bold" charset="0"/>
              <a:sym typeface="+mn-ea"/>
            </a:endParaRPr>
          </a:p>
          <a:p>
            <a:pPr indent="457200"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solidFill>
                <a:latin typeface="思源黑体 CN Bold" charset="0"/>
                <a:ea typeface="思源黑体 CN Bold" charset="0"/>
                <a:cs typeface="思源黑体 CN Bold" charset="0"/>
                <a:sym typeface="+mn-ea"/>
              </a:rPr>
              <a:t>负载均衡：使用负载均衡器（如Nginx、HAProxy）分发网络流量，提高系统的可用性。</a:t>
            </a:r>
            <a:endParaRPr lang="zh-CN" altLang="en-US" sz="1400" dirty="0">
              <a:solidFill>
                <a:schemeClr val="tx1"/>
              </a:solidFill>
              <a:latin typeface="思源黑体 CN Bold" charset="0"/>
              <a:ea typeface="思源黑体 CN Bold" charset="0"/>
              <a:cs typeface="思源黑体 CN Bold" charset="0"/>
              <a:sym typeface="+mn-ea"/>
            </a:endParaRPr>
          </a:p>
        </p:txBody>
      </p:sp>
      <p:sp>
        <p:nvSpPr>
          <p:cNvPr id="4" name="文本框 3"/>
          <p:cNvSpPr txBox="1"/>
          <p:nvPr>
            <p:custDataLst>
              <p:tags r:id="rId2"/>
            </p:custDataLst>
          </p:nvPr>
        </p:nvSpPr>
        <p:spPr>
          <a:xfrm>
            <a:off x="911860" y="4328795"/>
            <a:ext cx="7446010" cy="1444625"/>
          </a:xfrm>
          <a:prstGeom prst="rect">
            <a:avLst/>
          </a:prstGeom>
          <a:noFill/>
          <a:ln>
            <a:solidFill>
              <a:srgbClr val="000000">
                <a:alpha val="0"/>
              </a:srgbClr>
            </a:solidFill>
          </a:ln>
        </p:spPr>
        <p:txBody>
          <a:bodyPr wrap="square" rtlCol="0" anchor="t" anchorCtr="0">
            <a:noAutofit/>
          </a:bodyPr>
          <a:p>
            <a:pPr algn="just" defTabSz="1450340" fontAlgn="auto">
              <a:lnSpc>
                <a:spcPct val="200000"/>
              </a:lnSpc>
              <a:spcAft>
                <a:spcPts val="0"/>
              </a:spcAft>
              <a:buClr>
                <a:srgbClr val="003397"/>
              </a:buClr>
              <a:buSzPct val="80000"/>
              <a:buFont typeface="Wingdings" panose="05000000000000000000" charset="0"/>
            </a:pPr>
            <a:r>
              <a:rPr lang="zh-CN" altLang="en-US" sz="1400" dirty="0">
                <a:solidFill>
                  <a:schemeClr val="tx1">
                    <a:lumMod val="75000"/>
                    <a:lumOff val="25000"/>
                  </a:schemeClr>
                </a:solidFill>
                <a:latin typeface="思源黑体 CN Bold" charset="0"/>
                <a:ea typeface="思源黑体 CN Bold" charset="0"/>
                <a:cs typeface="思源黑体 CN Bold" charset="0"/>
                <a:sym typeface="+mn-ea"/>
              </a:rPr>
              <a:t>在模型从开发到应用的全过程中，云原生平台为应用实现了全过程的网络配置，包括不同资源之间的网络隔离、模型与存储的连通、</a:t>
            </a:r>
            <a:r>
              <a:rPr lang="en-US" altLang="zh-CN" sz="1400" dirty="0">
                <a:solidFill>
                  <a:schemeClr val="tx1">
                    <a:lumMod val="75000"/>
                    <a:lumOff val="25000"/>
                  </a:schemeClr>
                </a:solidFill>
                <a:latin typeface="思源黑体 CN Bold" charset="0"/>
                <a:ea typeface="思源黑体 CN Bold" charset="0"/>
                <a:cs typeface="思源黑体 CN Bold" charset="0"/>
                <a:sym typeface="+mn-ea"/>
              </a:rPr>
              <a:t>AI</a:t>
            </a:r>
            <a:r>
              <a:rPr lang="zh-CN" altLang="en-US" sz="1400" dirty="0">
                <a:solidFill>
                  <a:schemeClr val="tx1">
                    <a:lumMod val="75000"/>
                    <a:lumOff val="25000"/>
                  </a:schemeClr>
                </a:solidFill>
                <a:latin typeface="思源黑体 CN Bold" charset="0"/>
                <a:ea typeface="思源黑体 CN Bold" charset="0"/>
                <a:cs typeface="思源黑体 CN Bold" charset="0"/>
                <a:sym typeface="+mn-ea"/>
              </a:rPr>
              <a:t>应用的的服务发布与负载均衡，并且会为服务配置网络安全策略。</a:t>
            </a:r>
            <a:endParaRPr lang="zh-CN" altLang="en-US" sz="1400" dirty="0">
              <a:solidFill>
                <a:schemeClr val="tx1">
                  <a:lumMod val="75000"/>
                  <a:lumOff val="25000"/>
                </a:schemeClr>
              </a:solidFill>
              <a:latin typeface="思源黑体 CN Bold" charset="0"/>
              <a:ea typeface="思源黑体 CN Bold" charset="0"/>
              <a:cs typeface="思源黑体 CN Bold" charset="0"/>
              <a:sym typeface="+mn-ea"/>
            </a:endParaRPr>
          </a:p>
        </p:txBody>
      </p:sp>
      <p:sp>
        <p:nvSpPr>
          <p:cNvPr id="15" name="New Future on Cloud"/>
          <p:cNvSpPr txBox="1"/>
          <p:nvPr>
            <p:custDataLst>
              <p:tags r:id="rId3"/>
            </p:custDataLst>
          </p:nvPr>
        </p:nvSpPr>
        <p:spPr>
          <a:xfrm>
            <a:off x="983824" y="4004748"/>
            <a:ext cx="1236980" cy="284480"/>
          </a:xfrm>
          <a:prstGeom prst="rect">
            <a:avLst/>
          </a:prstGeom>
          <a:ln w="12700">
            <a:miter lim="400000"/>
          </a:ln>
        </p:spPr>
        <p:txBody>
          <a:bodyPr wrap="none" lIns="7111" tIns="7111" rIns="7111" bIns="7111">
            <a:spAutoFit/>
          </a:bodyPr>
          <a:lstStyle>
            <a:lvl1pPr defTabSz="219075">
              <a:lnSpc>
                <a:spcPct val="110000"/>
              </a:lnSpc>
              <a:defRPr sz="1600">
                <a:solidFill>
                  <a:srgbClr val="0050FF"/>
                </a:solidFill>
              </a:defRPr>
            </a:lvl1pPr>
          </a:lstStyle>
          <a:p>
            <a:r>
              <a:rPr lang="zh-CN" altLang="en-US" b="1" dirty="0">
                <a:solidFill>
                  <a:srgbClr val="0044D9"/>
                </a:solidFill>
                <a:latin typeface="思源黑体 CN Bold" charset="0"/>
                <a:ea typeface="思源黑体 CN Bold" charset="0"/>
                <a:cs typeface="思源黑体 CN Bold" charset="0"/>
              </a:rPr>
              <a:t>网络的自动化</a:t>
            </a:r>
            <a:endParaRPr lang="zh-CN" altLang="en-US" b="1" dirty="0">
              <a:solidFill>
                <a:srgbClr val="0044D9"/>
              </a:solidFill>
              <a:latin typeface="思源黑体 CN Bold" charset="0"/>
              <a:ea typeface="思源黑体 CN Bold" charset="0"/>
              <a:cs typeface="思源黑体 CN Bold"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应用示例</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grpSp>
        <p:nvGrpSpPr>
          <p:cNvPr id="2" name="组合 1"/>
          <p:cNvGrpSpPr/>
          <p:nvPr/>
        </p:nvGrpSpPr>
        <p:grpSpPr>
          <a:xfrm>
            <a:off x="911860" y="1116635"/>
            <a:ext cx="4964430" cy="539750"/>
            <a:chOff x="688" y="1798"/>
            <a:chExt cx="7818" cy="850"/>
          </a:xfrm>
        </p:grpSpPr>
        <p:grpSp>
          <p:nvGrpSpPr>
            <p:cNvPr id="3" name="组合 2"/>
            <p:cNvGrpSpPr/>
            <p:nvPr/>
          </p:nvGrpSpPr>
          <p:grpSpPr>
            <a:xfrm rot="0">
              <a:off x="688" y="1798"/>
              <a:ext cx="7818" cy="850"/>
              <a:chOff x="1938" y="7447"/>
              <a:chExt cx="7818" cy="850"/>
            </a:xfrm>
          </p:grpSpPr>
          <p:sp>
            <p:nvSpPr>
              <p:cNvPr id="12" name="îṧḷíḑé"/>
              <p:cNvSpPr/>
              <p:nvPr>
                <p:custDataLst>
                  <p:tags r:id="rId1"/>
                </p:custDataLst>
              </p:nvPr>
            </p:nvSpPr>
            <p:spPr bwMode="auto">
              <a:xfrm>
                <a:off x="1938" y="7489"/>
                <a:ext cx="7818" cy="699"/>
              </a:xfrm>
              <a:prstGeom prst="roundRect">
                <a:avLst/>
              </a:prstGeom>
              <a:solidFill>
                <a:srgbClr val="003296"/>
              </a:solidFill>
              <a:ln w="19050">
                <a:noFill/>
              </a:ln>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rPr>
                  <a:t>信用卡诈骗检测模型</a:t>
                </a:r>
                <a:endPar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endParaRPr>
              </a:p>
            </p:txBody>
          </p:sp>
          <p:sp>
            <p:nvSpPr>
              <p:cNvPr id="13" name="ïŝľîďê"/>
              <p:cNvSpPr/>
              <p:nvPr>
                <p:custDataLst>
                  <p:tags r:id="rId2"/>
                </p:custDataLst>
              </p:nvPr>
            </p:nvSpPr>
            <p:spPr bwMode="auto">
              <a:xfrm>
                <a:off x="2029" y="7447"/>
                <a:ext cx="850" cy="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3296"/>
              </a:solidFill>
              <a:ln w="19050">
                <a:solidFill>
                  <a:sysClr val="window" lastClr="FFFFFF"/>
                </a:solidFill>
              </a:ln>
              <a:effectLst/>
            </p:spPr>
            <p:style>
              <a:lnRef idx="2">
                <a:srgbClr val="5B9BD5">
                  <a:shade val="50000"/>
                </a:srgbClr>
              </a:lnRef>
              <a:fillRef idx="1">
                <a:srgbClr val="5B9BD5"/>
              </a:fillRef>
              <a:effectRef idx="0">
                <a:srgbClr val="5B9BD5"/>
              </a:effectRef>
              <a:fontRef idx="minor">
                <a:sysClr val="window" lastClr="FFFFFF"/>
              </a:fontRef>
            </p:style>
            <p:txBody>
              <a:bodyPr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Calibri" charset="0"/>
                    <a:ea typeface="+mn-ea"/>
                    <a:cs typeface="+mn-ea"/>
                  </a:defRPr>
                </a:lvl1pPr>
                <a:lvl2pPr marL="457200" algn="l" defTabSz="914400" rtl="0" eaLnBrk="1" latinLnBrk="0" hangingPunct="1">
                  <a:defRPr sz="1800" kern="1200">
                    <a:solidFill>
                      <a:sysClr val="window" lastClr="FFFFFF"/>
                    </a:solidFill>
                    <a:latin typeface="Calibri" charset="0"/>
                    <a:ea typeface="+mn-ea"/>
                    <a:cs typeface="+mn-ea"/>
                  </a:defRPr>
                </a:lvl2pPr>
                <a:lvl3pPr marL="914400" algn="l" defTabSz="914400" rtl="0" eaLnBrk="1" latinLnBrk="0" hangingPunct="1">
                  <a:defRPr sz="1800" kern="1200">
                    <a:solidFill>
                      <a:sysClr val="window" lastClr="FFFFFF"/>
                    </a:solidFill>
                    <a:latin typeface="Calibri" charset="0"/>
                    <a:ea typeface="+mn-ea"/>
                    <a:cs typeface="+mn-ea"/>
                  </a:defRPr>
                </a:lvl3pPr>
                <a:lvl4pPr marL="1371600" algn="l" defTabSz="914400" rtl="0" eaLnBrk="1" latinLnBrk="0" hangingPunct="1">
                  <a:defRPr sz="1800" kern="1200">
                    <a:solidFill>
                      <a:sysClr val="window" lastClr="FFFFFF"/>
                    </a:solidFill>
                    <a:latin typeface="Calibri" charset="0"/>
                    <a:ea typeface="+mn-ea"/>
                    <a:cs typeface="+mn-ea"/>
                  </a:defRPr>
                </a:lvl4pPr>
                <a:lvl5pPr marL="1828800" algn="l" defTabSz="914400" rtl="0" eaLnBrk="1" latinLnBrk="0" hangingPunct="1">
                  <a:defRPr sz="1800" kern="1200">
                    <a:solidFill>
                      <a:sysClr val="window" lastClr="FFFFFF"/>
                    </a:solidFill>
                    <a:latin typeface="Calibri" charset="0"/>
                    <a:ea typeface="+mn-ea"/>
                    <a:cs typeface="+mn-ea"/>
                  </a:defRPr>
                </a:lvl5pPr>
                <a:lvl6pPr marL="2286000" algn="l" defTabSz="914400" rtl="0" eaLnBrk="1" latinLnBrk="0" hangingPunct="1">
                  <a:defRPr sz="1800" kern="1200">
                    <a:solidFill>
                      <a:sysClr val="window" lastClr="FFFFFF"/>
                    </a:solidFill>
                    <a:latin typeface="Calibri" charset="0"/>
                    <a:ea typeface="+mn-ea"/>
                    <a:cs typeface="+mn-ea"/>
                  </a:defRPr>
                </a:lvl6pPr>
                <a:lvl7pPr marL="2743200" algn="l" defTabSz="914400" rtl="0" eaLnBrk="1" latinLnBrk="0" hangingPunct="1">
                  <a:defRPr sz="1800" kern="1200">
                    <a:solidFill>
                      <a:sysClr val="window" lastClr="FFFFFF"/>
                    </a:solidFill>
                    <a:latin typeface="Calibri" charset="0"/>
                    <a:ea typeface="+mn-ea"/>
                    <a:cs typeface="+mn-ea"/>
                  </a:defRPr>
                </a:lvl7pPr>
                <a:lvl8pPr marL="3200400" algn="l" defTabSz="914400" rtl="0" eaLnBrk="1" latinLnBrk="0" hangingPunct="1">
                  <a:defRPr sz="1800" kern="1200">
                    <a:solidFill>
                      <a:sysClr val="window" lastClr="FFFFFF"/>
                    </a:solidFill>
                    <a:latin typeface="Calibri" charset="0"/>
                    <a:ea typeface="+mn-ea"/>
                    <a:cs typeface="+mn-ea"/>
                  </a:defRPr>
                </a:lvl8pPr>
                <a:lvl9pPr marL="3657600" algn="l" defTabSz="914400" rtl="0" eaLnBrk="1" latinLnBrk="0" hangingPunct="1">
                  <a:defRPr sz="1800" kern="1200">
                    <a:solidFill>
                      <a:sysClr val="window" lastClr="FFFFFF"/>
                    </a:solidFill>
                    <a:latin typeface="Calibri" charset="0"/>
                    <a:ea typeface="+mn-ea"/>
                    <a:cs typeface="+mn-ea"/>
                  </a:defRPr>
                </a:lvl9pPr>
              </a:lstStyle>
              <a:p>
                <a:pPr lvl="0" algn="ctr">
                  <a:buClrTx/>
                  <a:buSzTx/>
                  <a:buFontTx/>
                </a:pPr>
                <a:endParaRPr lang="zh-CN" altLang="en-US">
                  <a:solidFill>
                    <a:sysClr val="window" lastClr="FFFFFF"/>
                  </a:solidFill>
                  <a:latin typeface="思源黑体 CN Bold" charset="0"/>
                  <a:ea typeface="思源黑体 CN Bold" charset="0"/>
                  <a:cs typeface="宋体" pitchFamily="2" charset="-122"/>
                  <a:sym typeface="思源黑体 CN Normal" panose="020B0500000000000000" charset="-122"/>
                </a:endParaRPr>
              </a:p>
            </p:txBody>
          </p:sp>
        </p:grpSp>
        <p:pic>
          <p:nvPicPr>
            <p:cNvPr id="14" name="图片 13" descr="网页"/>
            <p:cNvPicPr>
              <a:picLocks noChangeAspect="1"/>
            </p:cNvPicPr>
            <p:nvPr>
              <p:custDataLst>
                <p:tags r:id="rId3"/>
              </p:custDataLst>
            </p:nvPr>
          </p:nvPicPr>
          <p:blipFill>
            <a:blip r:embed="rId4"/>
            <a:stretch>
              <a:fillRect/>
            </a:stretch>
          </p:blipFill>
          <p:spPr>
            <a:xfrm>
              <a:off x="926" y="1945"/>
              <a:ext cx="558" cy="558"/>
            </a:xfrm>
            <a:prstGeom prst="rect">
              <a:avLst/>
            </a:prstGeom>
          </p:spPr>
        </p:pic>
      </p:grpSp>
      <p:pic>
        <p:nvPicPr>
          <p:cNvPr id="6" name="图片 5"/>
          <p:cNvPicPr>
            <a:picLocks noChangeAspect="1"/>
          </p:cNvPicPr>
          <p:nvPr/>
        </p:nvPicPr>
        <p:blipFill>
          <a:blip r:embed="rId5"/>
          <a:stretch>
            <a:fillRect/>
          </a:stretch>
        </p:blipFill>
        <p:spPr>
          <a:xfrm>
            <a:off x="875665" y="2060575"/>
            <a:ext cx="5111750" cy="1648460"/>
          </a:xfrm>
          <a:prstGeom prst="rect">
            <a:avLst/>
          </a:prstGeom>
        </p:spPr>
      </p:pic>
      <p:sp>
        <p:nvSpPr>
          <p:cNvPr id="7" name="文本框 6"/>
          <p:cNvSpPr txBox="1"/>
          <p:nvPr/>
        </p:nvSpPr>
        <p:spPr>
          <a:xfrm>
            <a:off x="911860" y="1715770"/>
            <a:ext cx="4064000" cy="275590"/>
          </a:xfrm>
          <a:prstGeom prst="rect">
            <a:avLst/>
          </a:prstGeom>
          <a:noFill/>
        </p:spPr>
        <p:txBody>
          <a:bodyPr wrap="square" rtlCol="0">
            <a:spAutoFit/>
          </a:bodyPr>
          <a:p>
            <a:pPr>
              <a:buFont typeface="Wingdings" panose="05000000000000000000" charset="0"/>
            </a:pPr>
            <a:r>
              <a:rPr lang="en-US" altLang="zh-CN" sz="1200">
                <a:latin typeface="思源黑体 CN Bold" charset="0"/>
                <a:ea typeface="思源黑体 CN Bold" charset="0"/>
                <a:cs typeface="思源黑体 CN Bold" charset="0"/>
              </a:rPr>
              <a:t>1. </a:t>
            </a:r>
            <a:r>
              <a:rPr lang="zh-CN" altLang="en-US" sz="1200">
                <a:latin typeface="思源黑体 CN Bold" charset="0"/>
                <a:ea typeface="思源黑体 CN Bold" charset="0"/>
                <a:cs typeface="思源黑体 CN Bold" charset="0"/>
              </a:rPr>
              <a:t>创建</a:t>
            </a:r>
            <a:r>
              <a:rPr lang="en-US" altLang="zh-CN" sz="1200">
                <a:latin typeface="思源黑体 CN Bold" charset="0"/>
                <a:ea typeface="思源黑体 CN Bold" charset="0"/>
                <a:cs typeface="思源黑体 CN Bold" charset="0"/>
              </a:rPr>
              <a:t>Project</a:t>
            </a:r>
            <a:r>
              <a:rPr lang="zh-CN" altLang="en-US" sz="1200">
                <a:latin typeface="思源黑体 CN Bold" charset="0"/>
                <a:ea typeface="思源黑体 CN Bold" charset="0"/>
                <a:cs typeface="思源黑体 CN Bold" charset="0"/>
              </a:rPr>
              <a:t>并基于</a:t>
            </a:r>
            <a:r>
              <a:rPr lang="en-US" altLang="zh-CN" sz="1200">
                <a:latin typeface="思源黑体 CN Bold" charset="0"/>
                <a:ea typeface="思源黑体 CN Bold" charset="0"/>
                <a:cs typeface="思源黑体 CN Bold" charset="0"/>
              </a:rPr>
              <a:t>Jupyter</a:t>
            </a:r>
            <a:r>
              <a:rPr lang="zh-CN" altLang="en-US" sz="1200">
                <a:latin typeface="思源黑体 CN Bold" charset="0"/>
                <a:ea typeface="思源黑体 CN Bold" charset="0"/>
                <a:cs typeface="思源黑体 CN Bold" charset="0"/>
              </a:rPr>
              <a:t>开发</a:t>
            </a:r>
            <a:endParaRPr lang="zh-CN" altLang="en-US" sz="1200">
              <a:latin typeface="思源黑体 CN Bold" charset="0"/>
              <a:ea typeface="思源黑体 CN Bold" charset="0"/>
              <a:cs typeface="思源黑体 CN Bold" charset="0"/>
            </a:endParaRPr>
          </a:p>
        </p:txBody>
      </p:sp>
      <p:sp>
        <p:nvSpPr>
          <p:cNvPr id="10" name="文本框 9"/>
          <p:cNvSpPr txBox="1"/>
          <p:nvPr/>
        </p:nvSpPr>
        <p:spPr>
          <a:xfrm>
            <a:off x="911860" y="3798570"/>
            <a:ext cx="4064000" cy="275590"/>
          </a:xfrm>
          <a:prstGeom prst="rect">
            <a:avLst/>
          </a:prstGeom>
          <a:noFill/>
        </p:spPr>
        <p:txBody>
          <a:bodyPr wrap="square" rtlCol="0">
            <a:spAutoFit/>
          </a:bodyPr>
          <a:p>
            <a:pPr>
              <a:buFont typeface="Wingdings" panose="05000000000000000000" charset="0"/>
            </a:pPr>
            <a:r>
              <a:rPr lang="en-US" altLang="zh-CN" sz="1200">
                <a:latin typeface="思源黑体 CN Bold" charset="0"/>
                <a:ea typeface="思源黑体 CN Bold" charset="0"/>
                <a:cs typeface="思源黑体 CN Bold" charset="0"/>
              </a:rPr>
              <a:t>2. </a:t>
            </a:r>
            <a:r>
              <a:rPr lang="zh-CN" altLang="en-US" sz="1200">
                <a:latin typeface="思源黑体 CN Bold" charset="0"/>
                <a:ea typeface="思源黑体 CN Bold" charset="0"/>
                <a:cs typeface="思源黑体 CN Bold" charset="0"/>
              </a:rPr>
              <a:t>查看模型</a:t>
            </a:r>
            <a:endParaRPr lang="zh-CN" altLang="en-US" sz="1200">
              <a:latin typeface="思源黑体 CN Bold" charset="0"/>
              <a:ea typeface="思源黑体 CN Bold" charset="0"/>
              <a:cs typeface="思源黑体 CN Bold" charset="0"/>
            </a:endParaRPr>
          </a:p>
        </p:txBody>
      </p:sp>
      <p:sp>
        <p:nvSpPr>
          <p:cNvPr id="15" name="文本框 14"/>
          <p:cNvSpPr txBox="1"/>
          <p:nvPr/>
        </p:nvSpPr>
        <p:spPr>
          <a:xfrm>
            <a:off x="6563995" y="1700530"/>
            <a:ext cx="4064000" cy="275590"/>
          </a:xfrm>
          <a:prstGeom prst="rect">
            <a:avLst/>
          </a:prstGeom>
          <a:noFill/>
        </p:spPr>
        <p:txBody>
          <a:bodyPr wrap="square" rtlCol="0">
            <a:spAutoFit/>
          </a:bodyPr>
          <a:p>
            <a:pPr>
              <a:buFont typeface="Wingdings" panose="05000000000000000000" charset="0"/>
            </a:pPr>
            <a:r>
              <a:rPr lang="en-US" altLang="zh-CN" sz="1200">
                <a:latin typeface="思源黑体 CN Bold" charset="0"/>
                <a:ea typeface="思源黑体 CN Bold" charset="0"/>
                <a:cs typeface="思源黑体 CN Bold" charset="0"/>
              </a:rPr>
              <a:t>3. </a:t>
            </a:r>
            <a:r>
              <a:rPr lang="zh-CN" altLang="en-US" sz="1200">
                <a:latin typeface="思源黑体 CN Bold" charset="0"/>
                <a:ea typeface="思源黑体 CN Bold" charset="0"/>
                <a:cs typeface="思源黑体 CN Bold" charset="0"/>
              </a:rPr>
              <a:t>运行模型并测试</a:t>
            </a:r>
            <a:endParaRPr lang="zh-CN" altLang="en-US" sz="1200">
              <a:latin typeface="思源黑体 CN Bold" charset="0"/>
              <a:ea typeface="思源黑体 CN Bold" charset="0"/>
              <a:cs typeface="思源黑体 CN Bold" charset="0"/>
            </a:endParaRPr>
          </a:p>
        </p:txBody>
      </p:sp>
      <p:pic>
        <p:nvPicPr>
          <p:cNvPr id="16" name="图片 15"/>
          <p:cNvPicPr>
            <a:picLocks noChangeAspect="1"/>
          </p:cNvPicPr>
          <p:nvPr/>
        </p:nvPicPr>
        <p:blipFill>
          <a:blip r:embed="rId6"/>
          <a:stretch>
            <a:fillRect/>
          </a:stretch>
        </p:blipFill>
        <p:spPr>
          <a:xfrm>
            <a:off x="875665" y="4134485"/>
            <a:ext cx="5100955" cy="1686560"/>
          </a:xfrm>
          <a:prstGeom prst="rect">
            <a:avLst/>
          </a:prstGeom>
        </p:spPr>
      </p:pic>
      <p:pic>
        <p:nvPicPr>
          <p:cNvPr id="17" name="图片 16"/>
          <p:cNvPicPr>
            <a:picLocks noChangeAspect="1"/>
          </p:cNvPicPr>
          <p:nvPr/>
        </p:nvPicPr>
        <p:blipFill>
          <a:blip r:embed="rId7"/>
          <a:stretch>
            <a:fillRect/>
          </a:stretch>
        </p:blipFill>
        <p:spPr>
          <a:xfrm>
            <a:off x="6527800" y="2060575"/>
            <a:ext cx="5064760" cy="1615440"/>
          </a:xfrm>
          <a:prstGeom prst="rect">
            <a:avLst/>
          </a:prstGeom>
        </p:spPr>
      </p:pic>
      <p:sp>
        <p:nvSpPr>
          <p:cNvPr id="23" name="文本框 22"/>
          <p:cNvSpPr txBox="1"/>
          <p:nvPr/>
        </p:nvSpPr>
        <p:spPr>
          <a:xfrm>
            <a:off x="6563995" y="3858895"/>
            <a:ext cx="4064000" cy="275590"/>
          </a:xfrm>
          <a:prstGeom prst="rect">
            <a:avLst/>
          </a:prstGeom>
          <a:noFill/>
        </p:spPr>
        <p:txBody>
          <a:bodyPr wrap="square" rtlCol="0">
            <a:spAutoFit/>
          </a:bodyPr>
          <a:p>
            <a:pPr>
              <a:buFont typeface="Wingdings" panose="05000000000000000000" charset="0"/>
            </a:pPr>
            <a:r>
              <a:rPr lang="en-US" altLang="zh-CN" sz="1200">
                <a:latin typeface="思源黑体 CN Bold" charset="0"/>
                <a:ea typeface="思源黑体 CN Bold" charset="0"/>
                <a:cs typeface="思源黑体 CN Bold" charset="0"/>
              </a:rPr>
              <a:t>4. </a:t>
            </a:r>
            <a:r>
              <a:rPr lang="zh-CN" altLang="en-US" sz="1200">
                <a:latin typeface="思源黑体 CN Bold" charset="0"/>
                <a:ea typeface="思源黑体 CN Bold" charset="0"/>
                <a:cs typeface="思源黑体 CN Bold" charset="0"/>
              </a:rPr>
              <a:t>创建管道任务执行自动化构建</a:t>
            </a:r>
            <a:endParaRPr lang="zh-CN" altLang="en-US" sz="1200">
              <a:latin typeface="思源黑体 CN Bold" charset="0"/>
              <a:ea typeface="思源黑体 CN Bold" charset="0"/>
              <a:cs typeface="思源黑体 CN Bold" charset="0"/>
            </a:endParaRPr>
          </a:p>
        </p:txBody>
      </p:sp>
      <p:pic>
        <p:nvPicPr>
          <p:cNvPr id="26" name="图片 25"/>
          <p:cNvPicPr>
            <a:picLocks noChangeAspect="1"/>
          </p:cNvPicPr>
          <p:nvPr/>
        </p:nvPicPr>
        <p:blipFill>
          <a:blip r:embed="rId8"/>
          <a:stretch>
            <a:fillRect/>
          </a:stretch>
        </p:blipFill>
        <p:spPr>
          <a:xfrm>
            <a:off x="6527800" y="4112895"/>
            <a:ext cx="3589020" cy="17538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云边协同</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grpSp>
        <p:nvGrpSpPr>
          <p:cNvPr id="74" name="组合 73"/>
          <p:cNvGrpSpPr/>
          <p:nvPr/>
        </p:nvGrpSpPr>
        <p:grpSpPr>
          <a:xfrm>
            <a:off x="1056005" y="1197280"/>
            <a:ext cx="4964430" cy="539750"/>
            <a:chOff x="688" y="1798"/>
            <a:chExt cx="7818" cy="850"/>
          </a:xfrm>
        </p:grpSpPr>
        <p:grpSp>
          <p:nvGrpSpPr>
            <p:cNvPr id="75" name="组合 74"/>
            <p:cNvGrpSpPr/>
            <p:nvPr/>
          </p:nvGrpSpPr>
          <p:grpSpPr>
            <a:xfrm rot="0">
              <a:off x="688" y="1798"/>
              <a:ext cx="7818" cy="850"/>
              <a:chOff x="1938" y="7447"/>
              <a:chExt cx="7818" cy="850"/>
            </a:xfrm>
          </p:grpSpPr>
          <p:sp>
            <p:nvSpPr>
              <p:cNvPr id="76" name="îṧḷíḑé"/>
              <p:cNvSpPr/>
              <p:nvPr>
                <p:custDataLst>
                  <p:tags r:id="rId1"/>
                </p:custDataLst>
              </p:nvPr>
            </p:nvSpPr>
            <p:spPr bwMode="auto">
              <a:xfrm>
                <a:off x="1938" y="7489"/>
                <a:ext cx="7818" cy="699"/>
              </a:xfrm>
              <a:prstGeom prst="roundRect">
                <a:avLst/>
              </a:prstGeom>
              <a:solidFill>
                <a:srgbClr val="003296"/>
              </a:solidFill>
              <a:ln w="19050">
                <a:noFill/>
              </a:ln>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latin typeface="思源黑体 CN Bold" charset="0"/>
                    <a:ea typeface="思源黑体 CN Bold" charset="0"/>
                    <a:cs typeface="思源黑体 CN Bold" charset="0"/>
                    <a:sym typeface="思源黑体 CN Normal" panose="020B0500000000000000" charset="-122"/>
                  </a:rPr>
                  <a:t>云边协同与</a:t>
                </a:r>
                <a:r>
                  <a:rPr lang="en-US" altLang="zh-CN">
                    <a:latin typeface="思源黑体 CN Bold" charset="0"/>
                    <a:ea typeface="思源黑体 CN Bold" charset="0"/>
                    <a:cs typeface="思源黑体 CN Bold" charset="0"/>
                    <a:sym typeface="思源黑体 CN Normal" panose="020B0500000000000000" charset="-122"/>
                  </a:rPr>
                  <a:t>AI</a:t>
                </a:r>
                <a:endParaRPr lang="en-US" altLang="zh-CN">
                  <a:solidFill>
                    <a:sysClr val="window" lastClr="FFFFFF"/>
                  </a:solidFill>
                  <a:latin typeface="思源黑体 CN Bold" charset="0"/>
                  <a:ea typeface="思源黑体 CN Bold" charset="0"/>
                  <a:cs typeface="思源黑体 CN Bold" charset="0"/>
                  <a:sym typeface="思源黑体 CN Normal" panose="020B0500000000000000" charset="-122"/>
                </a:endParaRPr>
              </a:p>
            </p:txBody>
          </p:sp>
          <p:sp>
            <p:nvSpPr>
              <p:cNvPr id="77" name="ïŝľîďê"/>
              <p:cNvSpPr/>
              <p:nvPr>
                <p:custDataLst>
                  <p:tags r:id="rId2"/>
                </p:custDataLst>
              </p:nvPr>
            </p:nvSpPr>
            <p:spPr bwMode="auto">
              <a:xfrm>
                <a:off x="2029" y="7447"/>
                <a:ext cx="850" cy="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3296"/>
              </a:solidFill>
              <a:ln w="19050">
                <a:solidFill>
                  <a:sysClr val="window" lastClr="FFFFFF"/>
                </a:solidFill>
              </a:ln>
              <a:effectLst/>
            </p:spPr>
            <p:style>
              <a:lnRef idx="2">
                <a:srgbClr val="5B9BD5">
                  <a:shade val="50000"/>
                </a:srgbClr>
              </a:lnRef>
              <a:fillRef idx="1">
                <a:srgbClr val="5B9BD5"/>
              </a:fillRef>
              <a:effectRef idx="0">
                <a:srgbClr val="5B9BD5"/>
              </a:effectRef>
              <a:fontRef idx="minor">
                <a:sysClr val="window" lastClr="FFFFFF"/>
              </a:fontRef>
            </p:style>
            <p:txBody>
              <a:bodyPr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Calibri" charset="0"/>
                    <a:ea typeface="+mn-ea"/>
                    <a:cs typeface="+mn-ea"/>
                  </a:defRPr>
                </a:lvl1pPr>
                <a:lvl2pPr marL="457200" algn="l" defTabSz="914400" rtl="0" eaLnBrk="1" latinLnBrk="0" hangingPunct="1">
                  <a:defRPr sz="1800" kern="1200">
                    <a:solidFill>
                      <a:sysClr val="window" lastClr="FFFFFF"/>
                    </a:solidFill>
                    <a:latin typeface="Calibri" charset="0"/>
                    <a:ea typeface="+mn-ea"/>
                    <a:cs typeface="+mn-ea"/>
                  </a:defRPr>
                </a:lvl2pPr>
                <a:lvl3pPr marL="914400" algn="l" defTabSz="914400" rtl="0" eaLnBrk="1" latinLnBrk="0" hangingPunct="1">
                  <a:defRPr sz="1800" kern="1200">
                    <a:solidFill>
                      <a:sysClr val="window" lastClr="FFFFFF"/>
                    </a:solidFill>
                    <a:latin typeface="Calibri" charset="0"/>
                    <a:ea typeface="+mn-ea"/>
                    <a:cs typeface="+mn-ea"/>
                  </a:defRPr>
                </a:lvl3pPr>
                <a:lvl4pPr marL="1371600" algn="l" defTabSz="914400" rtl="0" eaLnBrk="1" latinLnBrk="0" hangingPunct="1">
                  <a:defRPr sz="1800" kern="1200">
                    <a:solidFill>
                      <a:sysClr val="window" lastClr="FFFFFF"/>
                    </a:solidFill>
                    <a:latin typeface="Calibri" charset="0"/>
                    <a:ea typeface="+mn-ea"/>
                    <a:cs typeface="+mn-ea"/>
                  </a:defRPr>
                </a:lvl4pPr>
                <a:lvl5pPr marL="1828800" algn="l" defTabSz="914400" rtl="0" eaLnBrk="1" latinLnBrk="0" hangingPunct="1">
                  <a:defRPr sz="1800" kern="1200">
                    <a:solidFill>
                      <a:sysClr val="window" lastClr="FFFFFF"/>
                    </a:solidFill>
                    <a:latin typeface="Calibri" charset="0"/>
                    <a:ea typeface="+mn-ea"/>
                    <a:cs typeface="+mn-ea"/>
                  </a:defRPr>
                </a:lvl5pPr>
                <a:lvl6pPr marL="2286000" algn="l" defTabSz="914400" rtl="0" eaLnBrk="1" latinLnBrk="0" hangingPunct="1">
                  <a:defRPr sz="1800" kern="1200">
                    <a:solidFill>
                      <a:sysClr val="window" lastClr="FFFFFF"/>
                    </a:solidFill>
                    <a:latin typeface="Calibri" charset="0"/>
                    <a:ea typeface="+mn-ea"/>
                    <a:cs typeface="+mn-ea"/>
                  </a:defRPr>
                </a:lvl6pPr>
                <a:lvl7pPr marL="2743200" algn="l" defTabSz="914400" rtl="0" eaLnBrk="1" latinLnBrk="0" hangingPunct="1">
                  <a:defRPr sz="1800" kern="1200">
                    <a:solidFill>
                      <a:sysClr val="window" lastClr="FFFFFF"/>
                    </a:solidFill>
                    <a:latin typeface="Calibri" charset="0"/>
                    <a:ea typeface="+mn-ea"/>
                    <a:cs typeface="+mn-ea"/>
                  </a:defRPr>
                </a:lvl7pPr>
                <a:lvl8pPr marL="3200400" algn="l" defTabSz="914400" rtl="0" eaLnBrk="1" latinLnBrk="0" hangingPunct="1">
                  <a:defRPr sz="1800" kern="1200">
                    <a:solidFill>
                      <a:sysClr val="window" lastClr="FFFFFF"/>
                    </a:solidFill>
                    <a:latin typeface="Calibri" charset="0"/>
                    <a:ea typeface="+mn-ea"/>
                    <a:cs typeface="+mn-ea"/>
                  </a:defRPr>
                </a:lvl8pPr>
                <a:lvl9pPr marL="3657600" algn="l" defTabSz="914400" rtl="0" eaLnBrk="1" latinLnBrk="0" hangingPunct="1">
                  <a:defRPr sz="1800" kern="1200">
                    <a:solidFill>
                      <a:sysClr val="window" lastClr="FFFFFF"/>
                    </a:solidFill>
                    <a:latin typeface="Calibri" charset="0"/>
                    <a:ea typeface="+mn-ea"/>
                    <a:cs typeface="+mn-ea"/>
                  </a:defRPr>
                </a:lvl9pPr>
              </a:lstStyle>
              <a:p>
                <a:pPr lvl="0" algn="ctr">
                  <a:buClrTx/>
                  <a:buSzTx/>
                  <a:buFontTx/>
                </a:pPr>
                <a:endParaRPr lang="zh-CN" altLang="en-US">
                  <a:solidFill>
                    <a:sysClr val="window" lastClr="FFFFFF"/>
                  </a:solidFill>
                  <a:latin typeface="思源黑体 CN Bold" charset="0"/>
                  <a:ea typeface="思源黑体 CN Bold" charset="0"/>
                  <a:cs typeface="宋体" pitchFamily="2" charset="-122"/>
                  <a:sym typeface="思源黑体 CN Normal" panose="020B0500000000000000" charset="-122"/>
                </a:endParaRPr>
              </a:p>
            </p:txBody>
          </p:sp>
        </p:grpSp>
        <p:pic>
          <p:nvPicPr>
            <p:cNvPr id="78" name="图片 77" descr="网页"/>
            <p:cNvPicPr>
              <a:picLocks noChangeAspect="1"/>
            </p:cNvPicPr>
            <p:nvPr>
              <p:custDataLst>
                <p:tags r:id="rId3"/>
              </p:custDataLst>
            </p:nvPr>
          </p:nvPicPr>
          <p:blipFill>
            <a:blip r:embed="rId4"/>
            <a:stretch>
              <a:fillRect/>
            </a:stretch>
          </p:blipFill>
          <p:spPr>
            <a:xfrm>
              <a:off x="926" y="1945"/>
              <a:ext cx="558" cy="558"/>
            </a:xfrm>
            <a:prstGeom prst="rect">
              <a:avLst/>
            </a:prstGeom>
          </p:spPr>
        </p:pic>
      </p:grpSp>
      <p:sp>
        <p:nvSpPr>
          <p:cNvPr id="12" name="iṥļíḍe"/>
          <p:cNvSpPr txBox="1"/>
          <p:nvPr>
            <p:custDataLst>
              <p:tags r:id="rId5"/>
            </p:custDataLst>
          </p:nvPr>
        </p:nvSpPr>
        <p:spPr>
          <a:xfrm>
            <a:off x="1056005" y="2000885"/>
            <a:ext cx="5927090" cy="4331335"/>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ysClr val="windowText" lastClr="000000"/>
                </a:solidFill>
              </a:defRPr>
            </a:lvl1pPr>
            <a:lvl2pPr marL="457200" algn="l" defTabSz="914400" rtl="0" eaLnBrk="1" latinLnBrk="0" hangingPunct="1">
              <a:defRPr sz="1800" kern="1200">
                <a:solidFill>
                  <a:sysClr val="windowText" lastClr="000000"/>
                </a:solidFill>
              </a:defRPr>
            </a:lvl2pPr>
            <a:lvl3pPr marL="914400" algn="l" defTabSz="914400" rtl="0" eaLnBrk="1" latinLnBrk="0" hangingPunct="1">
              <a:defRPr sz="1800" kern="1200">
                <a:solidFill>
                  <a:sysClr val="windowText" lastClr="000000"/>
                </a:solidFill>
              </a:defRPr>
            </a:lvl3pPr>
            <a:lvl4pPr marL="1371600" algn="l" defTabSz="914400" rtl="0" eaLnBrk="1" latinLnBrk="0" hangingPunct="1">
              <a:defRPr sz="1800" kern="1200">
                <a:solidFill>
                  <a:sysClr val="windowText" lastClr="000000"/>
                </a:solidFill>
              </a:defRPr>
            </a:lvl4pPr>
            <a:lvl5pPr marL="1828800" algn="l" defTabSz="914400" rtl="0" eaLnBrk="1" latinLnBrk="0" hangingPunct="1">
              <a:defRPr sz="1800" kern="1200">
                <a:solidFill>
                  <a:sysClr val="windowText" lastClr="000000"/>
                </a:solidFill>
              </a:defRPr>
            </a:lvl5pPr>
            <a:lvl6pPr marL="2286000" algn="l" defTabSz="914400" rtl="0" eaLnBrk="1" latinLnBrk="0" hangingPunct="1">
              <a:defRPr sz="1800" kern="1200">
                <a:solidFill>
                  <a:sysClr val="windowText" lastClr="000000"/>
                </a:solidFill>
              </a:defRPr>
            </a:lvl6pPr>
            <a:lvl7pPr marL="2743200" algn="l" defTabSz="914400" rtl="0" eaLnBrk="1" latinLnBrk="0" hangingPunct="1">
              <a:defRPr sz="1800" kern="1200">
                <a:solidFill>
                  <a:sysClr val="windowText" lastClr="000000"/>
                </a:solidFill>
              </a:defRPr>
            </a:lvl7pPr>
            <a:lvl8pPr marL="3200400" algn="l" defTabSz="914400" rtl="0" eaLnBrk="1" latinLnBrk="0" hangingPunct="1">
              <a:defRPr sz="1800" kern="1200">
                <a:solidFill>
                  <a:sysClr val="windowText" lastClr="000000"/>
                </a:solidFill>
              </a:defRPr>
            </a:lvl8pPr>
            <a:lvl9pPr marL="3657600" algn="l" defTabSz="914400" rtl="0" eaLnBrk="1" latinLnBrk="0" hangingPunct="1">
              <a:defRPr sz="1800" kern="1200">
                <a:solidFill>
                  <a:sysClr val="windowText" lastClr="000000"/>
                </a:solidFill>
              </a:defRPr>
            </a:lvl9pPr>
          </a:lstStyle>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Bold" charset="0"/>
                <a:sym typeface="+mn-ea"/>
              </a:rPr>
              <a:t>基于云侧大规模算力，是目前主流的</a:t>
            </a:r>
            <a:r>
              <a:rPr lang="en-US" altLang="zh-CN" sz="1400">
                <a:latin typeface="思源黑体 CN Bold" charset="0"/>
                <a:ea typeface="思源黑体 CN Bold" charset="0"/>
                <a:cs typeface="思源黑体 CN Bold" charset="0"/>
                <a:sym typeface="+mn-ea"/>
              </a:rPr>
              <a:t>AI</a:t>
            </a:r>
            <a:r>
              <a:rPr lang="zh-CN" altLang="en-US" sz="1400">
                <a:latin typeface="思源黑体 CN Bold" charset="0"/>
                <a:ea typeface="思源黑体 CN Bold" charset="0"/>
                <a:cs typeface="思源黑体 CN Bold" charset="0"/>
                <a:sym typeface="+mn-ea"/>
              </a:rPr>
              <a:t>训练方案，但是机器学习所需的数据却往往并非直接从云平台中产生，而是来自各种边缘设备，如：传感器。</a:t>
            </a:r>
            <a:endParaRPr lang="zh-CN" altLang="en-US" sz="140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Bold" charset="0"/>
                <a:sym typeface="+mn-ea"/>
              </a:rPr>
              <a:t>随着边缘设备的广泛使用和性能提升，将机器学习相关的部分任务迁移到边缘，也即边缘AI技术，已成为必然趋势，甚至能够同时结合云侧算力和边侧数据来完成机器学习任务。</a:t>
            </a:r>
            <a:endParaRPr lang="zh-CN" altLang="en-US" sz="140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Bold" charset="0"/>
                <a:sym typeface="+mn-ea"/>
              </a:rPr>
              <a:t>边缘计算减少了客户端和服务器之间的长距离通信需求，由于边缘计算提供的低延迟，用户可以在没有时间延迟的情况下执行轻量级计算任务。</a:t>
            </a:r>
            <a:endParaRPr lang="zh-CN" altLang="en-US" sz="1400">
              <a:latin typeface="思源黑体 CN Bold" charset="0"/>
              <a:ea typeface="思源黑体 CN Bold" charset="0"/>
              <a:cs typeface="思源黑体 CN Bold" charset="0"/>
              <a:sym typeface="+mn-ea"/>
            </a:endParaRPr>
          </a:p>
          <a:p>
            <a:pPr indent="0" algn="just" defTabSz="1450340" fontAlgn="auto">
              <a:lnSpc>
                <a:spcPct val="200000"/>
              </a:lnSpc>
              <a:spcAft>
                <a:spcPts val="0"/>
              </a:spcAft>
              <a:buClr>
                <a:srgbClr val="003397"/>
              </a:buClr>
              <a:buSzPct val="80000"/>
              <a:buFont typeface="Wingdings" panose="05000000000000000000" charset="0"/>
              <a:buNone/>
            </a:pPr>
            <a:endParaRPr lang="zh-CN" altLang="en-US" sz="1400">
              <a:latin typeface="思源黑体 CN Bold" charset="0"/>
              <a:ea typeface="思源黑体 CN Bold" charset="0"/>
              <a:cs typeface="思源黑体 CN Bold" charset="0"/>
              <a:sym typeface="宋体" pitchFamily="2" charset="-122"/>
            </a:endParaRPr>
          </a:p>
          <a:p>
            <a:pPr indent="0" algn="just" defTabSz="1450340" fontAlgn="auto">
              <a:lnSpc>
                <a:spcPct val="200000"/>
              </a:lnSpc>
              <a:spcAft>
                <a:spcPts val="0"/>
              </a:spcAft>
              <a:buClr>
                <a:srgbClr val="003397"/>
              </a:buClr>
              <a:buSzPct val="80000"/>
              <a:buFont typeface="Wingdings" panose="05000000000000000000" charset="0"/>
              <a:buNone/>
            </a:pPr>
            <a:endParaRPr lang="zh-CN" altLang="en-US" sz="1400">
              <a:latin typeface="思源黑体 CN Bold" charset="0"/>
              <a:ea typeface="思源黑体 CN Bold" charset="0"/>
              <a:cs typeface="思源黑体 CN Bold" charset="0"/>
              <a:sym typeface="宋体" pitchFamily="2" charset="-122"/>
            </a:endParaRPr>
          </a:p>
        </p:txBody>
      </p:sp>
      <p:grpSp>
        <p:nvGrpSpPr>
          <p:cNvPr id="39" name="组合 38"/>
          <p:cNvGrpSpPr/>
          <p:nvPr/>
        </p:nvGrpSpPr>
        <p:grpSpPr>
          <a:xfrm>
            <a:off x="7392035" y="1036955"/>
            <a:ext cx="3660140" cy="5311775"/>
            <a:chOff x="12294" y="643"/>
            <a:chExt cx="5764" cy="8365"/>
          </a:xfrm>
        </p:grpSpPr>
        <p:pic>
          <p:nvPicPr>
            <p:cNvPr id="14" name="图片 13" descr="云端0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94" y="643"/>
              <a:ext cx="5439" cy="3284"/>
            </a:xfrm>
            <a:prstGeom prst="rect">
              <a:avLst/>
            </a:prstGeom>
          </p:spPr>
        </p:pic>
        <p:pic>
          <p:nvPicPr>
            <p:cNvPr id="21" name="Picture 20" descr="路由器_route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722" y="8343"/>
              <a:ext cx="660" cy="660"/>
            </a:xfrm>
            <a:prstGeom prst="rect">
              <a:avLst/>
            </a:prstGeom>
          </p:spPr>
        </p:pic>
        <p:pic>
          <p:nvPicPr>
            <p:cNvPr id="23" name="Picture 22" descr="平板电脑_pad"/>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362" y="8348"/>
              <a:ext cx="660" cy="660"/>
            </a:xfrm>
            <a:prstGeom prst="rect">
              <a:avLst/>
            </a:prstGeom>
          </p:spPr>
        </p:pic>
        <p:pic>
          <p:nvPicPr>
            <p:cNvPr id="25" name="Picture 24" descr="苹果手机_iphone"/>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115" y="8348"/>
              <a:ext cx="660" cy="660"/>
            </a:xfrm>
            <a:prstGeom prst="rect">
              <a:avLst/>
            </a:prstGeom>
          </p:spPr>
        </p:pic>
        <p:pic>
          <p:nvPicPr>
            <p:cNvPr id="26" name="Picture 25" descr="打印机_printe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609" y="8343"/>
              <a:ext cx="660" cy="660"/>
            </a:xfrm>
            <a:prstGeom prst="rect">
              <a:avLst/>
            </a:prstGeom>
          </p:spPr>
        </p:pic>
        <p:sp>
          <p:nvSpPr>
            <p:cNvPr id="29" name="Text Box 28"/>
            <p:cNvSpPr txBox="1"/>
            <p:nvPr/>
          </p:nvSpPr>
          <p:spPr>
            <a:xfrm>
              <a:off x="12416" y="7904"/>
              <a:ext cx="578" cy="1104"/>
            </a:xfrm>
            <a:prstGeom prst="rect">
              <a:avLst/>
            </a:prstGeom>
            <a:noFill/>
          </p:spPr>
          <p:txBody>
            <a:bodyPr vert="eaVert" wrap="none" rtlCol="0" anchor="ctr" anchorCtr="0">
              <a:spAutoFit/>
            </a:bodyPr>
            <a:p>
              <a:pPr algn="ctr"/>
              <a:r>
                <a:rPr lang="zh-CN" altLang="en-US" sz="1200">
                  <a:latin typeface="思源黑体 CN Bold" charset="0"/>
                  <a:ea typeface="思源黑体 CN Bold" charset="0"/>
                  <a:cs typeface="Noto Serif CJK SC" panose="02020400000000000000" charset="-122"/>
                </a:rPr>
                <a:t>终端设备</a:t>
              </a:r>
              <a:endParaRPr lang="zh-CN" altLang="en-US" sz="1200">
                <a:latin typeface="思源黑体 CN Bold" charset="0"/>
                <a:ea typeface="思源黑体 CN Bold" charset="0"/>
                <a:cs typeface="Noto Serif CJK SC" panose="02020400000000000000" charset="-122"/>
              </a:endParaRPr>
            </a:p>
          </p:txBody>
        </p:sp>
        <p:sp>
          <p:nvSpPr>
            <p:cNvPr id="28" name="Text Box 27"/>
            <p:cNvSpPr txBox="1"/>
            <p:nvPr/>
          </p:nvSpPr>
          <p:spPr>
            <a:xfrm>
              <a:off x="13342" y="3991"/>
              <a:ext cx="627" cy="704"/>
            </a:xfrm>
            <a:prstGeom prst="rect">
              <a:avLst/>
            </a:prstGeom>
            <a:noFill/>
          </p:spPr>
          <p:txBody>
            <a:bodyPr vert="eaVert" wrap="none" rtlCol="0" anchor="ctr" anchorCtr="0">
              <a:spAutoFit/>
            </a:bodyPr>
            <a:p>
              <a:r>
                <a:rPr lang="zh-CN" altLang="en-US" sz="1400">
                  <a:latin typeface="思源黑体 CN Bold" charset="0"/>
                  <a:ea typeface="思源黑体 CN Bold" charset="0"/>
                  <a:cs typeface="Noto Serif CJK SC" panose="02020400000000000000" charset="-122"/>
                </a:rPr>
                <a:t>数据</a:t>
              </a:r>
              <a:endParaRPr lang="zh-CN" altLang="en-US" sz="1400">
                <a:latin typeface="思源黑体 CN Bold" charset="0"/>
                <a:ea typeface="思源黑体 CN Bold" charset="0"/>
                <a:cs typeface="Noto Serif CJK SC" panose="02020400000000000000" charset="-122"/>
              </a:endParaRPr>
            </a:p>
          </p:txBody>
        </p:sp>
        <p:sp>
          <p:nvSpPr>
            <p:cNvPr id="30" name="Text Box 29"/>
            <p:cNvSpPr txBox="1"/>
            <p:nvPr/>
          </p:nvSpPr>
          <p:spPr>
            <a:xfrm>
              <a:off x="15326" y="3991"/>
              <a:ext cx="627" cy="704"/>
            </a:xfrm>
            <a:prstGeom prst="rect">
              <a:avLst/>
            </a:prstGeom>
            <a:noFill/>
          </p:spPr>
          <p:txBody>
            <a:bodyPr vert="eaVert" wrap="none" rtlCol="0" anchor="ctr" anchorCtr="0">
              <a:spAutoFit/>
            </a:bodyPr>
            <a:p>
              <a:r>
                <a:rPr lang="zh-CN" altLang="en-US" sz="1400">
                  <a:latin typeface="思源黑体 CN Bold" charset="0"/>
                  <a:ea typeface="思源黑体 CN Bold" charset="0"/>
                  <a:cs typeface="Noto Serif CJK SC" panose="02020400000000000000" charset="-122"/>
                </a:rPr>
                <a:t>请求</a:t>
              </a:r>
              <a:endParaRPr lang="zh-CN" altLang="en-US" sz="1400">
                <a:latin typeface="思源黑体 CN Bold" charset="0"/>
                <a:ea typeface="思源黑体 CN Bold" charset="0"/>
                <a:cs typeface="Noto Serif CJK SC" panose="02020400000000000000" charset="-122"/>
              </a:endParaRPr>
            </a:p>
          </p:txBody>
        </p:sp>
        <p:sp>
          <p:nvSpPr>
            <p:cNvPr id="31" name="Text Box 30"/>
            <p:cNvSpPr txBox="1"/>
            <p:nvPr/>
          </p:nvSpPr>
          <p:spPr>
            <a:xfrm>
              <a:off x="15986" y="3991"/>
              <a:ext cx="627" cy="704"/>
            </a:xfrm>
            <a:prstGeom prst="rect">
              <a:avLst/>
            </a:prstGeom>
            <a:noFill/>
          </p:spPr>
          <p:txBody>
            <a:bodyPr vert="eaVert" wrap="none" rtlCol="0" anchor="ctr" anchorCtr="0">
              <a:spAutoFit/>
            </a:bodyPr>
            <a:p>
              <a:r>
                <a:rPr lang="zh-CN" altLang="en-US" sz="1400">
                  <a:latin typeface="思源黑体 CN Bold" charset="0"/>
                  <a:ea typeface="思源黑体 CN Bold" charset="0"/>
                  <a:cs typeface="Noto Serif CJK SC" panose="02020400000000000000" charset="-122"/>
                </a:rPr>
                <a:t>应答</a:t>
              </a:r>
              <a:endParaRPr lang="zh-CN" altLang="en-US" sz="1400">
                <a:latin typeface="思源黑体 CN Bold" charset="0"/>
                <a:ea typeface="思源黑体 CN Bold" charset="0"/>
                <a:cs typeface="Noto Serif CJK SC" panose="02020400000000000000" charset="-122"/>
              </a:endParaRPr>
            </a:p>
          </p:txBody>
        </p:sp>
        <p:sp>
          <p:nvSpPr>
            <p:cNvPr id="11" name="文本框 10"/>
            <p:cNvSpPr txBox="1"/>
            <p:nvPr/>
          </p:nvSpPr>
          <p:spPr>
            <a:xfrm>
              <a:off x="13285" y="2060"/>
              <a:ext cx="3505" cy="595"/>
            </a:xfrm>
            <a:prstGeom prst="rect">
              <a:avLst/>
            </a:prstGeom>
            <a:noFill/>
          </p:spPr>
          <p:txBody>
            <a:bodyPr wrap="square" rtlCol="0">
              <a:noAutofit/>
            </a:bodyPr>
            <a:p>
              <a:pPr algn="ctr"/>
              <a:r>
                <a:rPr lang="zh-CN" dirty="0">
                  <a:latin typeface="思源黑体 CN Bold" charset="0"/>
                  <a:ea typeface="思源黑体 CN Bold" charset="0"/>
                  <a:cs typeface="思源黑体 CN Bold" panose="020B0500000000000000" charset="-122"/>
                  <a:sym typeface="+mn-ea"/>
                </a:rPr>
                <a:t>云平台</a:t>
              </a:r>
              <a:endParaRPr lang="zh-CN" altLang="en-US">
                <a:latin typeface="思源黑体 CN Bold" charset="0"/>
                <a:ea typeface="思源黑体 CN Bold" charset="0"/>
                <a:cs typeface="Noto Serif CJK SC" panose="02020400000000000000" charset="-122"/>
              </a:endParaRPr>
            </a:p>
            <a:p>
              <a:pPr algn="ctr"/>
              <a:endParaRPr lang="zh-CN" altLang="en-US">
                <a:latin typeface="思源黑体 CN Bold" charset="0"/>
                <a:ea typeface="思源黑体 CN Bold" charset="0"/>
                <a:cs typeface="Noto Serif CJK SC" panose="02020400000000000000" charset="-122"/>
              </a:endParaRPr>
            </a:p>
          </p:txBody>
        </p:sp>
        <p:cxnSp>
          <p:nvCxnSpPr>
            <p:cNvPr id="17" name="直接箭头连接符 16"/>
            <p:cNvCxnSpPr/>
            <p:nvPr/>
          </p:nvCxnSpPr>
          <p:spPr>
            <a:xfrm flipV="1">
              <a:off x="14078" y="2962"/>
              <a:ext cx="0" cy="2438"/>
            </a:xfrm>
            <a:prstGeom prst="straightConnector1">
              <a:avLst/>
            </a:prstGeom>
            <a:ln w="111125">
              <a:solidFill>
                <a:srgbClr val="73A4F6"/>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15986" y="2901"/>
              <a:ext cx="7" cy="2766"/>
            </a:xfrm>
            <a:prstGeom prst="straightConnector1">
              <a:avLst/>
            </a:prstGeom>
            <a:ln w="111125">
              <a:solidFill>
                <a:srgbClr val="73A4F6"/>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9" name="图片 18" descr="ens 边缘节点服务"/>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285" y="5740"/>
              <a:ext cx="1252" cy="1252"/>
            </a:xfrm>
            <a:prstGeom prst="rect">
              <a:avLst/>
            </a:prstGeom>
          </p:spPr>
        </p:pic>
        <p:pic>
          <p:nvPicPr>
            <p:cNvPr id="20" name="图片 19" descr="ens 边缘节点服务"/>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645" y="5740"/>
              <a:ext cx="1252" cy="1252"/>
            </a:xfrm>
            <a:prstGeom prst="rect">
              <a:avLst/>
            </a:prstGeom>
          </p:spPr>
        </p:pic>
        <p:pic>
          <p:nvPicPr>
            <p:cNvPr id="22" name="图片 21" descr="ens 边缘节点服务"/>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006" y="5740"/>
              <a:ext cx="1252" cy="1252"/>
            </a:xfrm>
            <a:prstGeom prst="rect">
              <a:avLst/>
            </a:prstGeom>
          </p:spPr>
        </p:pic>
        <p:sp>
          <p:nvSpPr>
            <p:cNvPr id="27" name="文本框 26"/>
            <p:cNvSpPr txBox="1"/>
            <p:nvPr/>
          </p:nvSpPr>
          <p:spPr>
            <a:xfrm>
              <a:off x="17480" y="6004"/>
              <a:ext cx="578" cy="624"/>
            </a:xfrm>
            <a:prstGeom prst="rect">
              <a:avLst/>
            </a:prstGeom>
            <a:noFill/>
          </p:spPr>
          <p:txBody>
            <a:bodyPr vert="eaVert" wrap="none" rtlCol="0" anchor="ctr" anchorCtr="0">
              <a:spAutoFit/>
            </a:bodyPr>
            <a:p>
              <a:pPr algn="ctr"/>
              <a:r>
                <a:rPr lang="zh-CN" altLang="en-US" sz="1200">
                  <a:latin typeface="思源黑体 CN Bold" charset="0"/>
                  <a:ea typeface="思源黑体 CN Bold" charset="0"/>
                  <a:cs typeface="Noto Serif CJK SC" panose="02020400000000000000" charset="-122"/>
                </a:rPr>
                <a:t>边缘</a:t>
              </a:r>
              <a:endParaRPr lang="zh-CN" altLang="en-US" sz="1200">
                <a:latin typeface="思源黑体 CN Bold" charset="0"/>
                <a:ea typeface="思源黑体 CN Bold" charset="0"/>
                <a:cs typeface="Noto Serif CJK SC" panose="02020400000000000000" charset="-122"/>
              </a:endParaRPr>
            </a:p>
          </p:txBody>
        </p:sp>
        <p:cxnSp>
          <p:nvCxnSpPr>
            <p:cNvPr id="34" name="肘形连接符 33"/>
            <p:cNvCxnSpPr/>
            <p:nvPr/>
          </p:nvCxnSpPr>
          <p:spPr>
            <a:xfrm rot="5400000">
              <a:off x="13000" y="7437"/>
              <a:ext cx="1356" cy="466"/>
            </a:xfrm>
            <a:prstGeom prst="bentConnector3">
              <a:avLst>
                <a:gd name="adj1" fmla="val 50000"/>
              </a:avLst>
            </a:prstGeom>
            <a:ln w="25400">
              <a:solidFill>
                <a:srgbClr val="73A4F6"/>
              </a:solidFill>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5400000">
              <a:off x="14336" y="7353"/>
              <a:ext cx="1356" cy="624"/>
            </a:xfrm>
            <a:prstGeom prst="bentConnector3">
              <a:avLst>
                <a:gd name="adj1" fmla="val 50074"/>
              </a:avLst>
            </a:prstGeom>
            <a:ln w="25400">
              <a:solidFill>
                <a:srgbClr val="73A4F6"/>
              </a:solidFill>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5400000" flipV="1">
              <a:off x="14983" y="7387"/>
              <a:ext cx="1304" cy="608"/>
            </a:xfrm>
            <a:prstGeom prst="bentConnector3">
              <a:avLst>
                <a:gd name="adj1" fmla="val 47776"/>
              </a:avLst>
            </a:prstGeom>
            <a:ln w="25400">
              <a:solidFill>
                <a:srgbClr val="73A4F6"/>
              </a:solidFill>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2" idx="2"/>
              <a:endCxn id="21" idx="0"/>
            </p:cNvCxnSpPr>
            <p:nvPr/>
          </p:nvCxnSpPr>
          <p:spPr>
            <a:xfrm rot="5400000" flipV="1">
              <a:off x="16167" y="7457"/>
              <a:ext cx="1351" cy="420"/>
            </a:xfrm>
            <a:prstGeom prst="bentConnector3">
              <a:avLst>
                <a:gd name="adj1" fmla="val 50000"/>
              </a:avLst>
            </a:prstGeom>
            <a:ln w="25400">
              <a:solidFill>
                <a:srgbClr val="73A4F6"/>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云边协同架构</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grpSp>
        <p:nvGrpSpPr>
          <p:cNvPr id="99" name="组合 98"/>
          <p:cNvGrpSpPr/>
          <p:nvPr/>
        </p:nvGrpSpPr>
        <p:grpSpPr>
          <a:xfrm>
            <a:off x="1623060" y="1088889"/>
            <a:ext cx="8956675" cy="5264286"/>
            <a:chOff x="245" y="2180"/>
            <a:chExt cx="11739" cy="7540"/>
          </a:xfrm>
        </p:grpSpPr>
        <p:sp>
          <p:nvSpPr>
            <p:cNvPr id="98" name="文本框 97"/>
            <p:cNvSpPr txBox="1"/>
            <p:nvPr/>
          </p:nvSpPr>
          <p:spPr>
            <a:xfrm>
              <a:off x="6315" y="4504"/>
              <a:ext cx="5669" cy="5216"/>
            </a:xfrm>
            <a:prstGeom prst="rect">
              <a:avLst/>
            </a:prstGeom>
            <a:solidFill>
              <a:srgbClr val="F1F5FE"/>
            </a:solidFill>
            <a:ln>
              <a:solidFill>
                <a:schemeClr val="accent1"/>
              </a:solidFill>
            </a:ln>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93" name="文本框 92"/>
            <p:cNvSpPr txBox="1"/>
            <p:nvPr/>
          </p:nvSpPr>
          <p:spPr>
            <a:xfrm>
              <a:off x="260" y="4504"/>
              <a:ext cx="5669" cy="5216"/>
            </a:xfrm>
            <a:prstGeom prst="rect">
              <a:avLst/>
            </a:prstGeom>
            <a:solidFill>
              <a:srgbClr val="F1F5FE"/>
            </a:solidFill>
            <a:ln>
              <a:solidFill>
                <a:schemeClr val="accent1"/>
              </a:solidFill>
            </a:ln>
          </p:spPr>
          <p:txBody>
            <a:bodyPr wrap="square" rtlCol="0">
              <a:spAutoFit/>
            </a:bodyPr>
            <a:p>
              <a:endParaRPr lang="zh-CN" altLang="en-US">
                <a:latin typeface="Noto Serif CJK SC" panose="02020400000000000000" charset="-122"/>
                <a:cs typeface="Noto Serif CJK SC" panose="02020400000000000000" charset="-122"/>
              </a:endParaRPr>
            </a:p>
          </p:txBody>
        </p:sp>
        <p:grpSp>
          <p:nvGrpSpPr>
            <p:cNvPr id="81" name="组合 80"/>
            <p:cNvGrpSpPr/>
            <p:nvPr/>
          </p:nvGrpSpPr>
          <p:grpSpPr>
            <a:xfrm>
              <a:off x="6515" y="5617"/>
              <a:ext cx="5127" cy="3940"/>
              <a:chOff x="6516" y="5581"/>
              <a:chExt cx="5127" cy="3940"/>
            </a:xfrm>
          </p:grpSpPr>
          <p:grpSp>
            <p:nvGrpSpPr>
              <p:cNvPr id="12" name="组合 11"/>
              <p:cNvGrpSpPr/>
              <p:nvPr/>
            </p:nvGrpSpPr>
            <p:grpSpPr>
              <a:xfrm>
                <a:off x="6516" y="8861"/>
                <a:ext cx="3664" cy="660"/>
                <a:chOff x="586" y="8041"/>
                <a:chExt cx="3664" cy="660"/>
              </a:xfrm>
            </p:grpSpPr>
            <p:pic>
              <p:nvPicPr>
                <p:cNvPr id="13" name="图片 12"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6" y="8041"/>
                  <a:ext cx="660" cy="660"/>
                </a:xfrm>
                <a:prstGeom prst="rect">
                  <a:avLst/>
                </a:prstGeom>
              </p:spPr>
            </p:pic>
            <p:pic>
              <p:nvPicPr>
                <p:cNvPr id="14" name="图片 13"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90" y="8041"/>
                  <a:ext cx="660" cy="660"/>
                </a:xfrm>
                <a:prstGeom prst="rect">
                  <a:avLst/>
                </a:prstGeom>
              </p:spPr>
            </p:pic>
            <p:pic>
              <p:nvPicPr>
                <p:cNvPr id="15" name="图片 14"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16" y="8041"/>
                  <a:ext cx="660" cy="660"/>
                </a:xfrm>
                <a:prstGeom prst="rect">
                  <a:avLst/>
                </a:prstGeom>
              </p:spPr>
            </p:pic>
            <p:pic>
              <p:nvPicPr>
                <p:cNvPr id="16" name="图片 15"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46" y="8041"/>
                  <a:ext cx="660" cy="660"/>
                </a:xfrm>
                <a:prstGeom prst="rect">
                  <a:avLst/>
                </a:prstGeom>
              </p:spPr>
            </p:pic>
            <p:sp>
              <p:nvSpPr>
                <p:cNvPr id="18" name="文本框 17"/>
                <p:cNvSpPr txBox="1"/>
                <p:nvPr/>
              </p:nvSpPr>
              <p:spPr>
                <a:xfrm>
                  <a:off x="2906" y="8121"/>
                  <a:ext cx="630" cy="528"/>
                </a:xfrm>
                <a:prstGeom prst="rect">
                  <a:avLst/>
                </a:prstGeom>
                <a:noFill/>
              </p:spPr>
              <p:txBody>
                <a:bodyPr wrap="square" rtlCol="0">
                  <a:spAutoFit/>
                </a:bodyPr>
                <a:p>
                  <a:r>
                    <a:rPr lang="en-US" altLang="zh-CN">
                      <a:latin typeface="Noto Serif CJK SC" panose="02020400000000000000" charset="-122"/>
                      <a:cs typeface="Noto Serif CJK SC" panose="02020400000000000000" charset="-122"/>
                    </a:rPr>
                    <a:t>...</a:t>
                  </a:r>
                  <a:endParaRPr lang="en-US" altLang="zh-CN">
                    <a:latin typeface="Noto Serif CJK SC" panose="02020400000000000000" charset="-122"/>
                    <a:cs typeface="Noto Serif CJK SC" panose="02020400000000000000" charset="-122"/>
                  </a:endParaRPr>
                </a:p>
              </p:txBody>
            </p:sp>
          </p:grpSp>
          <p:sp>
            <p:nvSpPr>
              <p:cNvPr id="19" name="文本框 18"/>
              <p:cNvSpPr txBox="1"/>
              <p:nvPr/>
            </p:nvSpPr>
            <p:spPr>
              <a:xfrm>
                <a:off x="10395" y="8974"/>
                <a:ext cx="1248" cy="395"/>
              </a:xfrm>
              <a:prstGeom prst="rect">
                <a:avLst/>
              </a:prstGeom>
              <a:noFill/>
            </p:spPr>
            <p:txBody>
              <a:bodyPr wrap="square" rtlCol="0">
                <a:spAutoFit/>
              </a:bodyPr>
              <a:p>
                <a:r>
                  <a:rPr lang="zh-CN" altLang="en-US" sz="1200">
                    <a:latin typeface="Noto Serif CJK SC" panose="02020400000000000000" charset="-122"/>
                    <a:cs typeface="Noto Serif CJK SC" panose="02020400000000000000" charset="-122"/>
                  </a:rPr>
                  <a:t>边缘节点</a:t>
                </a:r>
                <a:endParaRPr lang="zh-CN" altLang="en-US" sz="1200">
                  <a:latin typeface="Noto Serif CJK SC" panose="02020400000000000000" charset="-122"/>
                  <a:cs typeface="Noto Serif CJK SC" panose="02020400000000000000" charset="-122"/>
                </a:endParaRPr>
              </a:p>
            </p:txBody>
          </p:sp>
          <p:sp>
            <p:nvSpPr>
              <p:cNvPr id="52" name="文本框 51"/>
              <p:cNvSpPr txBox="1"/>
              <p:nvPr/>
            </p:nvSpPr>
            <p:spPr>
              <a:xfrm>
                <a:off x="6596" y="8156"/>
                <a:ext cx="4975" cy="351"/>
              </a:xfrm>
              <a:prstGeom prst="rect">
                <a:avLst/>
              </a:prstGeom>
              <a:solidFill>
                <a:srgbClr val="0050EF"/>
              </a:solidFill>
              <a:ln>
                <a:solidFill>
                  <a:srgbClr val="133DAB"/>
                </a:solidFill>
              </a:ln>
            </p:spPr>
            <p:txBody>
              <a:bodyPr wrap="square" rtlCol="0" anchor="ctr" anchorCtr="0">
                <a:spAutoFit/>
              </a:bodyPr>
              <a:p>
                <a:pPr algn="ctr"/>
                <a:r>
                  <a:rPr lang="en-US" altLang="zh-CN" sz="1000">
                    <a:solidFill>
                      <a:schemeClr val="bg1"/>
                    </a:solidFill>
                    <a:latin typeface="Noto Serif CJK SC" panose="02020400000000000000" charset="-122"/>
                    <a:cs typeface="Noto Serif CJK SC" panose="02020400000000000000" charset="-122"/>
                    <a:sym typeface="+mn-ea"/>
                  </a:rPr>
                  <a:t>OpenEuler</a:t>
                </a:r>
                <a:r>
                  <a:rPr lang="zh-CN" altLang="en-US" sz="1000">
                    <a:solidFill>
                      <a:schemeClr val="bg1"/>
                    </a:solidFill>
                    <a:latin typeface="Noto Serif CJK SC" panose="02020400000000000000" charset="-122"/>
                    <a:cs typeface="Noto Serif CJK SC" panose="02020400000000000000" charset="-122"/>
                    <a:sym typeface="+mn-ea"/>
                  </a:rPr>
                  <a:t>服务器操作系统</a:t>
                </a:r>
                <a:endParaRPr lang="en-US" altLang="zh-CN" sz="1000">
                  <a:solidFill>
                    <a:schemeClr val="bg1"/>
                  </a:solidFill>
                  <a:latin typeface="Noto Serif CJK SC" panose="02020400000000000000" charset="-122"/>
                  <a:cs typeface="Noto Serif CJK SC" panose="02020400000000000000" charset="-122"/>
                </a:endParaRPr>
              </a:p>
            </p:txBody>
          </p:sp>
          <p:sp>
            <p:nvSpPr>
              <p:cNvPr id="53" name="文本框 52"/>
              <p:cNvSpPr txBox="1"/>
              <p:nvPr/>
            </p:nvSpPr>
            <p:spPr>
              <a:xfrm>
                <a:off x="6596" y="7598"/>
                <a:ext cx="4975" cy="351"/>
              </a:xfrm>
              <a:prstGeom prst="rect">
                <a:avLst/>
              </a:prstGeom>
              <a:solidFill>
                <a:srgbClr val="0050EF"/>
              </a:solidFill>
              <a:ln>
                <a:solidFill>
                  <a:srgbClr val="143EAC"/>
                </a:solidFill>
              </a:ln>
            </p:spPr>
            <p:txBody>
              <a:bodyPr wrap="square" rtlCol="0" anchor="ctr" anchorCtr="0">
                <a:spAutoFit/>
              </a:bodyPr>
              <a:p>
                <a:pPr algn="ctr"/>
                <a:r>
                  <a:rPr lang="en-US" sz="1000">
                    <a:solidFill>
                      <a:schemeClr val="bg1"/>
                    </a:solidFill>
                    <a:latin typeface="Noto Serif CJK SC" panose="02020400000000000000" charset="-122"/>
                    <a:cs typeface="Noto Serif CJK SC" panose="02020400000000000000" charset="-122"/>
                  </a:rPr>
                  <a:t>Systemd + CRIO</a:t>
                </a:r>
                <a:endParaRPr lang="en-US" sz="1000">
                  <a:solidFill>
                    <a:schemeClr val="bg1"/>
                  </a:solidFill>
                  <a:latin typeface="Noto Serif CJK SC" panose="02020400000000000000" charset="-122"/>
                  <a:cs typeface="Noto Serif CJK SC" panose="02020400000000000000" charset="-122"/>
                </a:endParaRPr>
              </a:p>
            </p:txBody>
          </p:sp>
          <p:grpSp>
            <p:nvGrpSpPr>
              <p:cNvPr id="54" name="组合 53"/>
              <p:cNvGrpSpPr/>
              <p:nvPr/>
            </p:nvGrpSpPr>
            <p:grpSpPr>
              <a:xfrm>
                <a:off x="6617" y="6582"/>
                <a:ext cx="4975" cy="850"/>
                <a:chOff x="359" y="6677"/>
                <a:chExt cx="4975" cy="850"/>
              </a:xfrm>
            </p:grpSpPr>
            <p:sp>
              <p:nvSpPr>
                <p:cNvPr id="55" name="文本框 54"/>
                <p:cNvSpPr txBox="1"/>
                <p:nvPr/>
              </p:nvSpPr>
              <p:spPr>
                <a:xfrm>
                  <a:off x="359" y="6677"/>
                  <a:ext cx="4975" cy="850"/>
                </a:xfrm>
                <a:prstGeom prst="rect">
                  <a:avLst/>
                </a:prstGeom>
                <a:solidFill>
                  <a:srgbClr val="E5EEFF"/>
                </a:solidFill>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56" name="文本框 55"/>
                <p:cNvSpPr txBox="1"/>
                <p:nvPr/>
              </p:nvSpPr>
              <p:spPr>
                <a:xfrm>
                  <a:off x="678" y="6921"/>
                  <a:ext cx="2352" cy="355"/>
                </a:xfrm>
                <a:prstGeom prst="rect">
                  <a:avLst/>
                </a:prstGeom>
                <a:noFill/>
                <a:ln w="15875">
                  <a:solidFill>
                    <a:srgbClr val="013296"/>
                  </a:solidFill>
                </a:ln>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edge</a:t>
                  </a:r>
                  <a:r>
                    <a:rPr lang="zh-CN" altLang="en-US" sz="1000">
                      <a:solidFill>
                        <a:srgbClr val="195CBC"/>
                      </a:solidFill>
                      <a:latin typeface="Noto Serif CJK SC" panose="02020400000000000000" charset="-122"/>
                      <a:cs typeface="Noto Serif CJK SC" panose="02020400000000000000" charset="-122"/>
                      <a:sym typeface="+mn-ea"/>
                    </a:rPr>
                    <a:t>容器</a:t>
                  </a:r>
                  <a:endParaRPr lang="zh-CN" altLang="en-US" sz="1000">
                    <a:solidFill>
                      <a:srgbClr val="195CBC"/>
                    </a:solidFill>
                    <a:latin typeface="Noto Serif CJK SC" panose="02020400000000000000" charset="-122"/>
                    <a:cs typeface="Noto Serif CJK SC" panose="02020400000000000000" charset="-122"/>
                    <a:sym typeface="+mn-ea"/>
                  </a:endParaRPr>
                </a:p>
              </p:txBody>
            </p:sp>
          </p:grpSp>
          <p:grpSp>
            <p:nvGrpSpPr>
              <p:cNvPr id="61" name="组合 60"/>
              <p:cNvGrpSpPr/>
              <p:nvPr/>
            </p:nvGrpSpPr>
            <p:grpSpPr>
              <a:xfrm>
                <a:off x="6631" y="5581"/>
                <a:ext cx="4975" cy="850"/>
                <a:chOff x="359" y="6677"/>
                <a:chExt cx="4975" cy="850"/>
              </a:xfrm>
            </p:grpSpPr>
            <p:sp>
              <p:nvSpPr>
                <p:cNvPr id="62" name="文本框 61"/>
                <p:cNvSpPr txBox="1"/>
                <p:nvPr/>
              </p:nvSpPr>
              <p:spPr>
                <a:xfrm>
                  <a:off x="359" y="6677"/>
                  <a:ext cx="4975" cy="850"/>
                </a:xfrm>
                <a:prstGeom prst="rect">
                  <a:avLst/>
                </a:prstGeom>
                <a:solidFill>
                  <a:srgbClr val="E5EEFF"/>
                </a:solidFill>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63" name="文本框 62"/>
                <p:cNvSpPr txBox="1"/>
                <p:nvPr/>
              </p:nvSpPr>
              <p:spPr>
                <a:xfrm>
                  <a:off x="380" y="6911"/>
                  <a:ext cx="4932" cy="355"/>
                </a:xfrm>
                <a:prstGeom prst="rect">
                  <a:avLst/>
                </a:prstGeom>
                <a:noFill/>
                <a:ln w="15875">
                  <a:noFill/>
                </a:ln>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K8s Apps</a:t>
                  </a:r>
                  <a:endParaRPr lang="en-US" altLang="zh-CN" sz="1000">
                    <a:solidFill>
                      <a:srgbClr val="195CBC"/>
                    </a:solidFill>
                    <a:latin typeface="Noto Serif CJK SC" panose="02020400000000000000" charset="-122"/>
                    <a:cs typeface="Noto Serif CJK SC" panose="02020400000000000000" charset="-122"/>
                    <a:sym typeface="+mn-ea"/>
                  </a:endParaRPr>
                </a:p>
              </p:txBody>
            </p:sp>
          </p:grpSp>
          <p:sp>
            <p:nvSpPr>
              <p:cNvPr id="74" name="文本框 73"/>
              <p:cNvSpPr txBox="1"/>
              <p:nvPr/>
            </p:nvSpPr>
            <p:spPr>
              <a:xfrm>
                <a:off x="9714" y="6826"/>
                <a:ext cx="708" cy="355"/>
              </a:xfrm>
              <a:prstGeom prst="rect">
                <a:avLst/>
              </a:prstGeom>
              <a:noFill/>
              <a:ln w="15875">
                <a:solidFill>
                  <a:srgbClr val="013296"/>
                </a:solidFill>
              </a:ln>
            </p:spPr>
            <p:txBody>
              <a:bodyPr wrap="square" lIns="0" tIns="46990" rIns="0" bIns="46990" rtlCol="0" anchor="ctr" anchorCtr="0">
                <a:spAutoFit/>
              </a:bodyPr>
              <a:p>
                <a:pPr algn="ctr"/>
                <a:r>
                  <a:rPr lang="zh-CN" altLang="en-US" sz="1000">
                    <a:solidFill>
                      <a:srgbClr val="195CBC"/>
                    </a:solidFill>
                    <a:latin typeface="Noto Serif CJK SC" panose="02020400000000000000" charset="-122"/>
                    <a:cs typeface="Noto Serif CJK SC" panose="02020400000000000000" charset="-122"/>
                    <a:sym typeface="+mn-ea"/>
                  </a:rPr>
                  <a:t>容器</a:t>
                </a:r>
                <a:endParaRPr lang="zh-CN" altLang="en-US" sz="1000">
                  <a:solidFill>
                    <a:srgbClr val="195CBC"/>
                  </a:solidFill>
                  <a:latin typeface="Noto Serif CJK SC" panose="02020400000000000000" charset="-122"/>
                  <a:cs typeface="Noto Serif CJK SC" panose="02020400000000000000" charset="-122"/>
                  <a:sym typeface="+mn-ea"/>
                </a:endParaRPr>
              </a:p>
            </p:txBody>
          </p:sp>
          <p:sp>
            <p:nvSpPr>
              <p:cNvPr id="75" name="文本框 74"/>
              <p:cNvSpPr txBox="1"/>
              <p:nvPr/>
            </p:nvSpPr>
            <p:spPr>
              <a:xfrm>
                <a:off x="10565" y="6826"/>
                <a:ext cx="708" cy="355"/>
              </a:xfrm>
              <a:prstGeom prst="rect">
                <a:avLst/>
              </a:prstGeom>
              <a:noFill/>
              <a:ln w="15875">
                <a:solidFill>
                  <a:srgbClr val="013296"/>
                </a:solidFill>
              </a:ln>
            </p:spPr>
            <p:txBody>
              <a:bodyPr wrap="square" lIns="0" tIns="46990" rIns="0" bIns="46990" rtlCol="0" anchor="ctr" anchorCtr="0">
                <a:spAutoFit/>
              </a:bodyPr>
              <a:p>
                <a:pPr algn="ctr"/>
                <a:r>
                  <a:rPr lang="zh-CN" altLang="en-US" sz="1000">
                    <a:solidFill>
                      <a:srgbClr val="195CBC"/>
                    </a:solidFill>
                    <a:latin typeface="Noto Serif CJK SC" panose="02020400000000000000" charset="-122"/>
                    <a:cs typeface="Noto Serif CJK SC" panose="02020400000000000000" charset="-122"/>
                    <a:sym typeface="+mn-ea"/>
                  </a:rPr>
                  <a:t>容器</a:t>
                </a:r>
                <a:endParaRPr lang="zh-CN" altLang="en-US" sz="1000">
                  <a:solidFill>
                    <a:srgbClr val="195CBC"/>
                  </a:solidFill>
                  <a:latin typeface="Noto Serif CJK SC" panose="02020400000000000000" charset="-122"/>
                  <a:cs typeface="Noto Serif CJK SC" panose="02020400000000000000" charset="-122"/>
                  <a:sym typeface="+mn-ea"/>
                </a:endParaRPr>
              </a:p>
            </p:txBody>
          </p:sp>
        </p:grpSp>
        <p:grpSp>
          <p:nvGrpSpPr>
            <p:cNvPr id="79" name="组合 78"/>
            <p:cNvGrpSpPr/>
            <p:nvPr/>
          </p:nvGrpSpPr>
          <p:grpSpPr>
            <a:xfrm>
              <a:off x="565" y="4606"/>
              <a:ext cx="5107" cy="4961"/>
              <a:chOff x="338" y="4704"/>
              <a:chExt cx="5107" cy="4961"/>
            </a:xfrm>
          </p:grpSpPr>
          <p:sp>
            <p:nvSpPr>
              <p:cNvPr id="7" name="文本框 6"/>
              <p:cNvSpPr txBox="1"/>
              <p:nvPr/>
            </p:nvSpPr>
            <p:spPr>
              <a:xfrm>
                <a:off x="4197" y="9085"/>
                <a:ext cx="1248" cy="395"/>
              </a:xfrm>
              <a:prstGeom prst="rect">
                <a:avLst/>
              </a:prstGeom>
              <a:noFill/>
            </p:spPr>
            <p:txBody>
              <a:bodyPr wrap="square" rtlCol="0">
                <a:spAutoFit/>
              </a:bodyPr>
              <a:p>
                <a:r>
                  <a:rPr lang="zh-CN" altLang="en-US" sz="1200">
                    <a:latin typeface="Noto Serif CJK SC" panose="02020400000000000000" charset="-122"/>
                    <a:cs typeface="Noto Serif CJK SC" panose="02020400000000000000" charset="-122"/>
                  </a:rPr>
                  <a:t>云侧节点</a:t>
                </a:r>
                <a:endParaRPr lang="zh-CN" altLang="en-US" sz="1200">
                  <a:latin typeface="Noto Serif CJK SC" panose="02020400000000000000" charset="-122"/>
                  <a:cs typeface="Noto Serif CJK SC" panose="02020400000000000000" charset="-122"/>
                </a:endParaRPr>
              </a:p>
            </p:txBody>
          </p:sp>
          <p:grpSp>
            <p:nvGrpSpPr>
              <p:cNvPr id="11" name="组合 10"/>
              <p:cNvGrpSpPr/>
              <p:nvPr/>
            </p:nvGrpSpPr>
            <p:grpSpPr>
              <a:xfrm>
                <a:off x="363" y="9005"/>
                <a:ext cx="3664" cy="660"/>
                <a:chOff x="586" y="8041"/>
                <a:chExt cx="3664" cy="660"/>
              </a:xfrm>
            </p:grpSpPr>
            <p:pic>
              <p:nvPicPr>
                <p:cNvPr id="3" name="图片 2"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86" y="8041"/>
                  <a:ext cx="660" cy="660"/>
                </a:xfrm>
                <a:prstGeom prst="rect">
                  <a:avLst/>
                </a:prstGeom>
              </p:spPr>
            </p:pic>
            <p:pic>
              <p:nvPicPr>
                <p:cNvPr id="4" name="图片 3"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590" y="8041"/>
                  <a:ext cx="660" cy="660"/>
                </a:xfrm>
                <a:prstGeom prst="rect">
                  <a:avLst/>
                </a:prstGeom>
              </p:spPr>
            </p:pic>
            <p:pic>
              <p:nvPicPr>
                <p:cNvPr id="5" name="图片 4"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16" y="8041"/>
                  <a:ext cx="660" cy="660"/>
                </a:xfrm>
                <a:prstGeom prst="rect">
                  <a:avLst/>
                </a:prstGeom>
              </p:spPr>
            </p:pic>
            <p:pic>
              <p:nvPicPr>
                <p:cNvPr id="6" name="图片 5" descr="服务器_serv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246" y="8041"/>
                  <a:ext cx="660" cy="660"/>
                </a:xfrm>
                <a:prstGeom prst="rect">
                  <a:avLst/>
                </a:prstGeom>
              </p:spPr>
            </p:pic>
            <p:sp>
              <p:nvSpPr>
                <p:cNvPr id="9" name="文本框 8"/>
                <p:cNvSpPr txBox="1"/>
                <p:nvPr/>
              </p:nvSpPr>
              <p:spPr>
                <a:xfrm>
                  <a:off x="2906" y="8121"/>
                  <a:ext cx="630" cy="528"/>
                </a:xfrm>
                <a:prstGeom prst="rect">
                  <a:avLst/>
                </a:prstGeom>
                <a:noFill/>
              </p:spPr>
              <p:txBody>
                <a:bodyPr wrap="square" rtlCol="0">
                  <a:spAutoFit/>
                </a:bodyPr>
                <a:p>
                  <a:r>
                    <a:rPr lang="en-US" altLang="zh-CN">
                      <a:latin typeface="Noto Serif CJK SC" panose="02020400000000000000" charset="-122"/>
                      <a:cs typeface="Noto Serif CJK SC" panose="02020400000000000000" charset="-122"/>
                    </a:rPr>
                    <a:t>...</a:t>
                  </a:r>
                  <a:endParaRPr lang="en-US" altLang="zh-CN">
                    <a:latin typeface="Noto Serif CJK SC" panose="02020400000000000000" charset="-122"/>
                    <a:cs typeface="Noto Serif CJK SC" panose="02020400000000000000" charset="-122"/>
                  </a:endParaRPr>
                </a:p>
              </p:txBody>
            </p:sp>
          </p:grpSp>
          <p:sp>
            <p:nvSpPr>
              <p:cNvPr id="20" name="文本框 19"/>
              <p:cNvSpPr txBox="1"/>
              <p:nvPr/>
            </p:nvSpPr>
            <p:spPr>
              <a:xfrm>
                <a:off x="338" y="8290"/>
                <a:ext cx="4975" cy="351"/>
              </a:xfrm>
              <a:prstGeom prst="rect">
                <a:avLst/>
              </a:prstGeom>
              <a:solidFill>
                <a:srgbClr val="0050EF"/>
              </a:solidFill>
              <a:ln>
                <a:solidFill>
                  <a:srgbClr val="133DAB"/>
                </a:solidFill>
              </a:ln>
            </p:spPr>
            <p:txBody>
              <a:bodyPr wrap="square" rtlCol="0" anchor="ctr" anchorCtr="0">
                <a:spAutoFit/>
              </a:bodyPr>
              <a:p>
                <a:pPr algn="ctr"/>
                <a:r>
                  <a:rPr lang="en-US" altLang="zh-CN" sz="1000">
                    <a:solidFill>
                      <a:schemeClr val="bg1"/>
                    </a:solidFill>
                    <a:latin typeface="Noto Serif CJK SC" panose="02020400000000000000" charset="-122"/>
                    <a:cs typeface="Noto Serif CJK SC" panose="02020400000000000000" charset="-122"/>
                  </a:rPr>
                  <a:t>OpenEuler</a:t>
                </a:r>
                <a:r>
                  <a:rPr lang="zh-CN" altLang="en-US" sz="1000">
                    <a:solidFill>
                      <a:schemeClr val="bg1"/>
                    </a:solidFill>
                    <a:latin typeface="Noto Serif CJK SC" panose="02020400000000000000" charset="-122"/>
                    <a:cs typeface="Noto Serif CJK SC" panose="02020400000000000000" charset="-122"/>
                  </a:rPr>
                  <a:t>服务器操作系统</a:t>
                </a:r>
                <a:endParaRPr lang="en-US" altLang="zh-CN" sz="1000">
                  <a:solidFill>
                    <a:schemeClr val="bg1"/>
                  </a:solidFill>
                  <a:latin typeface="Noto Serif CJK SC" panose="02020400000000000000" charset="-122"/>
                  <a:cs typeface="Noto Serif CJK SC" panose="02020400000000000000" charset="-122"/>
                </a:endParaRPr>
              </a:p>
            </p:txBody>
          </p:sp>
          <p:sp>
            <p:nvSpPr>
              <p:cNvPr id="22" name="文本框 21"/>
              <p:cNvSpPr txBox="1"/>
              <p:nvPr/>
            </p:nvSpPr>
            <p:spPr>
              <a:xfrm>
                <a:off x="359" y="7742"/>
                <a:ext cx="4975" cy="351"/>
              </a:xfrm>
              <a:prstGeom prst="rect">
                <a:avLst/>
              </a:prstGeom>
              <a:solidFill>
                <a:srgbClr val="0050EF"/>
              </a:solidFill>
              <a:ln>
                <a:solidFill>
                  <a:srgbClr val="143EAC"/>
                </a:solidFill>
              </a:ln>
            </p:spPr>
            <p:txBody>
              <a:bodyPr wrap="square" rtlCol="0" anchor="ctr" anchorCtr="0">
                <a:spAutoFit/>
              </a:bodyPr>
              <a:p>
                <a:pPr algn="ctr"/>
                <a:r>
                  <a:rPr lang="en-US" sz="1000">
                    <a:solidFill>
                      <a:schemeClr val="bg1"/>
                    </a:solidFill>
                    <a:latin typeface="Noto Serif CJK SC" panose="02020400000000000000" charset="-122"/>
                    <a:cs typeface="Noto Serif CJK SC" panose="02020400000000000000" charset="-122"/>
                  </a:rPr>
                  <a:t>Kubelet</a:t>
                </a:r>
                <a:endParaRPr lang="en-US" sz="1000">
                  <a:solidFill>
                    <a:schemeClr val="bg1"/>
                  </a:solidFill>
                  <a:latin typeface="Noto Serif CJK SC" panose="02020400000000000000" charset="-122"/>
                  <a:cs typeface="Noto Serif CJK SC" panose="02020400000000000000" charset="-122"/>
                </a:endParaRPr>
              </a:p>
            </p:txBody>
          </p:sp>
          <p:grpSp>
            <p:nvGrpSpPr>
              <p:cNvPr id="40" name="组合 39"/>
              <p:cNvGrpSpPr/>
              <p:nvPr/>
            </p:nvGrpSpPr>
            <p:grpSpPr>
              <a:xfrm>
                <a:off x="363" y="6761"/>
                <a:ext cx="4975" cy="850"/>
                <a:chOff x="359" y="6677"/>
                <a:chExt cx="4975" cy="850"/>
              </a:xfrm>
            </p:grpSpPr>
            <p:sp>
              <p:nvSpPr>
                <p:cNvPr id="25" name="文本框 24"/>
                <p:cNvSpPr txBox="1"/>
                <p:nvPr/>
              </p:nvSpPr>
              <p:spPr>
                <a:xfrm>
                  <a:off x="359" y="6677"/>
                  <a:ext cx="4975" cy="850"/>
                </a:xfrm>
                <a:prstGeom prst="rect">
                  <a:avLst/>
                </a:prstGeom>
                <a:solidFill>
                  <a:srgbClr val="E5EEFF"/>
                </a:solidFill>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28" name="文本框 27"/>
                <p:cNvSpPr txBox="1"/>
                <p:nvPr/>
              </p:nvSpPr>
              <p:spPr>
                <a:xfrm>
                  <a:off x="416" y="6949"/>
                  <a:ext cx="708" cy="355"/>
                </a:xfrm>
                <a:prstGeom prst="rect">
                  <a:avLst/>
                </a:prstGeom>
                <a:noFill/>
                <a:ln w="15875">
                  <a:solidFill>
                    <a:srgbClr val="013296"/>
                  </a:solidFill>
                </a:ln>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etcd</a:t>
                  </a:r>
                  <a:endParaRPr lang="en-US" altLang="zh-CN" sz="1000">
                    <a:solidFill>
                      <a:srgbClr val="195CBC"/>
                    </a:solidFill>
                    <a:latin typeface="Noto Serif CJK SC" panose="02020400000000000000" charset="-122"/>
                    <a:cs typeface="Noto Serif CJK SC" panose="02020400000000000000" charset="-122"/>
                    <a:sym typeface="+mn-ea"/>
                  </a:endParaRPr>
                </a:p>
              </p:txBody>
            </p:sp>
            <p:sp>
              <p:nvSpPr>
                <p:cNvPr id="30" name="文本框 29"/>
                <p:cNvSpPr txBox="1"/>
                <p:nvPr/>
              </p:nvSpPr>
              <p:spPr>
                <a:xfrm>
                  <a:off x="1193" y="6949"/>
                  <a:ext cx="848" cy="355"/>
                </a:xfrm>
                <a:prstGeom prst="rect">
                  <a:avLst/>
                </a:prstGeom>
                <a:noFill/>
                <a:ln w="15875">
                  <a:solidFill>
                    <a:srgbClr val="013296"/>
                  </a:solidFill>
                </a:ln>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K8s API</a:t>
                  </a:r>
                  <a:endParaRPr lang="en-US" altLang="zh-CN" sz="1000">
                    <a:solidFill>
                      <a:srgbClr val="195CBC"/>
                    </a:solidFill>
                    <a:latin typeface="Noto Serif CJK SC" panose="02020400000000000000" charset="-122"/>
                    <a:cs typeface="Noto Serif CJK SC" panose="02020400000000000000" charset="-122"/>
                    <a:sym typeface="+mn-ea"/>
                  </a:endParaRPr>
                </a:p>
              </p:txBody>
            </p:sp>
            <p:sp>
              <p:nvSpPr>
                <p:cNvPr id="31" name="文本框 30"/>
                <p:cNvSpPr txBox="1"/>
                <p:nvPr/>
              </p:nvSpPr>
              <p:spPr>
                <a:xfrm>
                  <a:off x="2110" y="6949"/>
                  <a:ext cx="1422" cy="355"/>
                </a:xfrm>
                <a:prstGeom prst="rect">
                  <a:avLst/>
                </a:prstGeom>
                <a:noFill/>
                <a:ln w="15875">
                  <a:solidFill>
                    <a:srgbClr val="013296"/>
                  </a:solidFill>
                </a:ln>
              </p:spPr>
              <p:txBody>
                <a:bodyPr wrap="square" lIns="36195" tIns="46990" rIns="36195"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K8s </a:t>
                  </a:r>
                  <a:r>
                    <a:rPr lang="en-US" altLang="zh-CN" sz="1000">
                      <a:solidFill>
                        <a:srgbClr val="195CBC"/>
                      </a:solidFill>
                      <a:latin typeface="+mn-ea"/>
                      <a:ea typeface="+mn-ea"/>
                      <a:cs typeface="Noto Serif CJK SC" panose="02020400000000000000" charset="-122"/>
                      <a:sym typeface="+mn-ea"/>
                    </a:rPr>
                    <a:t>scheduler</a:t>
                  </a:r>
                  <a:endParaRPr lang="en-US" altLang="zh-CN" sz="1000">
                    <a:solidFill>
                      <a:srgbClr val="195CBC"/>
                    </a:solidFill>
                    <a:latin typeface="+mn-ea"/>
                    <a:ea typeface="+mn-ea"/>
                    <a:cs typeface="Noto Serif CJK SC" panose="02020400000000000000" charset="-122"/>
                    <a:sym typeface="+mn-ea"/>
                  </a:endParaRPr>
                </a:p>
              </p:txBody>
            </p:sp>
            <p:sp>
              <p:nvSpPr>
                <p:cNvPr id="32" name="文本框 31"/>
                <p:cNvSpPr txBox="1"/>
                <p:nvPr/>
              </p:nvSpPr>
              <p:spPr>
                <a:xfrm>
                  <a:off x="4414" y="6949"/>
                  <a:ext cx="431" cy="355"/>
                </a:xfrm>
                <a:prstGeom prst="rect">
                  <a:avLst/>
                </a:prstGeom>
                <a:noFill/>
                <a:ln w="15875">
                  <a:solidFill>
                    <a:srgbClr val="013296"/>
                  </a:solidFill>
                </a:ln>
              </p:spPr>
              <p:txBody>
                <a:bodyPr wrap="square" lIns="36195" tIns="46990" rIns="36195"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API</a:t>
                  </a:r>
                  <a:endParaRPr lang="en-US" altLang="zh-CN" sz="1000">
                    <a:solidFill>
                      <a:srgbClr val="195CBC"/>
                    </a:solidFill>
                    <a:latin typeface="Noto Serif CJK SC" panose="02020400000000000000" charset="-122"/>
                    <a:cs typeface="Noto Serif CJK SC" panose="02020400000000000000" charset="-122"/>
                    <a:sym typeface="+mn-ea"/>
                  </a:endParaRPr>
                </a:p>
              </p:txBody>
            </p:sp>
            <p:sp>
              <p:nvSpPr>
                <p:cNvPr id="38" name="文本框 37"/>
                <p:cNvSpPr txBox="1"/>
                <p:nvPr/>
              </p:nvSpPr>
              <p:spPr>
                <a:xfrm>
                  <a:off x="3648" y="6949"/>
                  <a:ext cx="306" cy="355"/>
                </a:xfrm>
                <a:prstGeom prst="rect">
                  <a:avLst/>
                </a:prstGeom>
                <a:noFill/>
                <a:ln w="15875">
                  <a:noFill/>
                </a:ln>
              </p:spPr>
              <p:txBody>
                <a:bodyPr wrap="square" lIns="36195" tIns="46990" rIns="36195"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a:t>
                  </a:r>
                  <a:endParaRPr lang="en-US" altLang="zh-CN" sz="1000">
                    <a:solidFill>
                      <a:srgbClr val="195CBC"/>
                    </a:solidFill>
                    <a:latin typeface="Noto Serif CJK SC" panose="02020400000000000000" charset="-122"/>
                    <a:cs typeface="Noto Serif CJK SC" panose="02020400000000000000" charset="-122"/>
                    <a:sym typeface="+mn-ea"/>
                  </a:endParaRPr>
                </a:p>
              </p:txBody>
            </p:sp>
          </p:grpSp>
          <p:grpSp>
            <p:nvGrpSpPr>
              <p:cNvPr id="42" name="组合 41"/>
              <p:cNvGrpSpPr/>
              <p:nvPr/>
            </p:nvGrpSpPr>
            <p:grpSpPr>
              <a:xfrm>
                <a:off x="381" y="5733"/>
                <a:ext cx="4975" cy="850"/>
                <a:chOff x="359" y="6677"/>
                <a:chExt cx="4975" cy="850"/>
              </a:xfrm>
            </p:grpSpPr>
            <p:sp>
              <p:nvSpPr>
                <p:cNvPr id="43" name="文本框 42"/>
                <p:cNvSpPr txBox="1"/>
                <p:nvPr/>
              </p:nvSpPr>
              <p:spPr>
                <a:xfrm>
                  <a:off x="359" y="6677"/>
                  <a:ext cx="4975" cy="850"/>
                </a:xfrm>
                <a:prstGeom prst="rect">
                  <a:avLst/>
                </a:prstGeom>
                <a:solidFill>
                  <a:srgbClr val="E5EEFF"/>
                </a:solidFill>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44" name="文本框 43"/>
                <p:cNvSpPr txBox="1"/>
                <p:nvPr/>
              </p:nvSpPr>
              <p:spPr>
                <a:xfrm>
                  <a:off x="380" y="6911"/>
                  <a:ext cx="4932" cy="355"/>
                </a:xfrm>
                <a:prstGeom prst="rect">
                  <a:avLst/>
                </a:prstGeom>
                <a:noFill/>
                <a:ln w="15875">
                  <a:noFill/>
                </a:ln>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Cluster Operator</a:t>
                  </a:r>
                  <a:endParaRPr lang="en-US" altLang="zh-CN" sz="1000">
                    <a:solidFill>
                      <a:srgbClr val="195CBC"/>
                    </a:solidFill>
                    <a:latin typeface="Noto Serif CJK SC" panose="02020400000000000000" charset="-122"/>
                    <a:cs typeface="Noto Serif CJK SC" panose="02020400000000000000" charset="-122"/>
                    <a:sym typeface="+mn-ea"/>
                  </a:endParaRPr>
                </a:p>
              </p:txBody>
            </p:sp>
          </p:grpSp>
          <p:grpSp>
            <p:nvGrpSpPr>
              <p:cNvPr id="76" name="组合 75"/>
              <p:cNvGrpSpPr/>
              <p:nvPr/>
            </p:nvGrpSpPr>
            <p:grpSpPr>
              <a:xfrm>
                <a:off x="2842" y="4704"/>
                <a:ext cx="2542" cy="851"/>
                <a:chOff x="347" y="6677"/>
                <a:chExt cx="4987" cy="618"/>
              </a:xfrm>
            </p:grpSpPr>
            <p:sp>
              <p:nvSpPr>
                <p:cNvPr id="77" name="文本框 76"/>
                <p:cNvSpPr txBox="1"/>
                <p:nvPr/>
              </p:nvSpPr>
              <p:spPr>
                <a:xfrm>
                  <a:off x="359" y="6677"/>
                  <a:ext cx="4975" cy="618"/>
                </a:xfrm>
                <a:prstGeom prst="rect">
                  <a:avLst/>
                </a:prstGeom>
                <a:solidFill>
                  <a:srgbClr val="E5EEFF"/>
                </a:solidFill>
              </p:spPr>
              <p:txBody>
                <a:bodyPr wrap="square" rtlCol="0">
                  <a:spAutoFit/>
                </a:bodyPr>
                <a:p>
                  <a:endParaRPr lang="zh-CN" altLang="en-US">
                    <a:latin typeface="Noto Serif CJK SC" panose="02020400000000000000" charset="-122"/>
                    <a:cs typeface="Noto Serif CJK SC" panose="02020400000000000000" charset="-122"/>
                  </a:endParaRPr>
                </a:p>
              </p:txBody>
            </p:sp>
            <p:sp>
              <p:nvSpPr>
                <p:cNvPr id="78" name="文本框 77"/>
                <p:cNvSpPr txBox="1"/>
                <p:nvPr/>
              </p:nvSpPr>
              <p:spPr>
                <a:xfrm>
                  <a:off x="347" y="6857"/>
                  <a:ext cx="4932" cy="258"/>
                </a:xfrm>
                <a:prstGeom prst="rect">
                  <a:avLst/>
                </a:prstGeom>
                <a:noFill/>
                <a:ln w="15875">
                  <a:noFill/>
                </a:ln>
                <a:effectLst/>
              </p:spPr>
              <p:txBody>
                <a:bodyPr wrap="square" lIns="0" tIns="46990" rIns="0" bIns="46990" rtlCol="0" anchor="ctr" anchorCtr="0">
                  <a:spAutoFit/>
                </a:bodyPr>
                <a:p>
                  <a:pPr algn="ctr"/>
                  <a:r>
                    <a:rPr lang="en-US" altLang="zh-CN" sz="1000">
                      <a:solidFill>
                        <a:srgbClr val="195CBC"/>
                      </a:solidFill>
                      <a:latin typeface="Noto Serif CJK SC" panose="02020400000000000000" charset="-122"/>
                      <a:cs typeface="Noto Serif CJK SC" panose="02020400000000000000" charset="-122"/>
                      <a:sym typeface="+mn-ea"/>
                    </a:rPr>
                    <a:t>K8s Apps</a:t>
                  </a:r>
                  <a:endParaRPr lang="en-US" altLang="zh-CN" sz="1000">
                    <a:solidFill>
                      <a:srgbClr val="195CBC"/>
                    </a:solidFill>
                    <a:latin typeface="Noto Serif CJK SC" panose="02020400000000000000" charset="-122"/>
                    <a:cs typeface="Noto Serif CJK SC" panose="02020400000000000000" charset="-122"/>
                    <a:sym typeface="+mn-ea"/>
                  </a:endParaRPr>
                </a:p>
              </p:txBody>
            </p:sp>
          </p:grpSp>
        </p:grpSp>
        <p:sp>
          <p:nvSpPr>
            <p:cNvPr id="82" name="文本框 81"/>
            <p:cNvSpPr txBox="1"/>
            <p:nvPr/>
          </p:nvSpPr>
          <p:spPr>
            <a:xfrm>
              <a:off x="245" y="2180"/>
              <a:ext cx="11724" cy="571"/>
            </a:xfrm>
            <a:prstGeom prst="rect">
              <a:avLst/>
            </a:prstGeom>
            <a:solidFill>
              <a:srgbClr val="097ED9"/>
            </a:solidFill>
          </p:spPr>
          <p:txBody>
            <a:bodyPr wrap="square" rtlCol="0" anchor="ctr" anchorCtr="0">
              <a:spAutoFit/>
            </a:bodyPr>
            <a:p>
              <a:pPr algn="ctr"/>
              <a:r>
                <a:rPr lang="zh-CN" altLang="en-US" sz="2000">
                  <a:solidFill>
                    <a:schemeClr val="bg1"/>
                  </a:solidFill>
                  <a:latin typeface="Noto Serif CJK SC" panose="02020400000000000000" charset="-122"/>
                  <a:cs typeface="Noto Serif CJK SC" panose="02020400000000000000" charset="-122"/>
                </a:rPr>
                <a:t>集群管理组件</a:t>
              </a:r>
              <a:endParaRPr lang="zh-CN" altLang="en-US" sz="2000">
                <a:solidFill>
                  <a:schemeClr val="bg1"/>
                </a:solidFill>
                <a:latin typeface="Noto Serif CJK SC" panose="02020400000000000000" charset="-122"/>
                <a:cs typeface="Noto Serif CJK SC" panose="02020400000000000000" charset="-122"/>
              </a:endParaRPr>
            </a:p>
          </p:txBody>
        </p:sp>
        <p:grpSp>
          <p:nvGrpSpPr>
            <p:cNvPr id="95" name="组合 94"/>
            <p:cNvGrpSpPr/>
            <p:nvPr/>
          </p:nvGrpSpPr>
          <p:grpSpPr>
            <a:xfrm>
              <a:off x="1629" y="3305"/>
              <a:ext cx="676" cy="2109"/>
              <a:chOff x="1629" y="3305"/>
              <a:chExt cx="676" cy="2109"/>
            </a:xfrm>
          </p:grpSpPr>
          <p:sp>
            <p:nvSpPr>
              <p:cNvPr id="84" name="下箭头 83"/>
              <p:cNvSpPr/>
              <p:nvPr/>
            </p:nvSpPr>
            <p:spPr>
              <a:xfrm>
                <a:off x="1629" y="3305"/>
                <a:ext cx="242" cy="2109"/>
              </a:xfrm>
              <a:prstGeom prst="downArrow">
                <a:avLst/>
              </a:prstGeom>
              <a:solidFill>
                <a:srgbClr val="143EA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85" name="文本框 84"/>
              <p:cNvSpPr txBox="1"/>
              <p:nvPr/>
            </p:nvSpPr>
            <p:spPr>
              <a:xfrm>
                <a:off x="1824" y="3642"/>
                <a:ext cx="481" cy="624"/>
              </a:xfrm>
              <a:prstGeom prst="rect">
                <a:avLst/>
              </a:prstGeom>
              <a:noFill/>
            </p:spPr>
            <p:txBody>
              <a:bodyPr vert="eaVert" wrap="square" rtlCol="0" anchor="ctr" anchorCtr="0">
                <a:spAutoFit/>
              </a:bodyPr>
              <a:p>
                <a:r>
                  <a:rPr lang="zh-CN" altLang="en-US" sz="1200">
                    <a:solidFill>
                      <a:srgbClr val="013296"/>
                    </a:solidFill>
                    <a:latin typeface="Noto Serif CJK SC" panose="02020400000000000000" charset="-122"/>
                    <a:cs typeface="Noto Serif CJK SC" panose="02020400000000000000" charset="-122"/>
                  </a:rPr>
                  <a:t>管理</a:t>
                </a:r>
                <a:endParaRPr lang="zh-CN" altLang="en-US" sz="1200">
                  <a:solidFill>
                    <a:srgbClr val="013296"/>
                  </a:solidFill>
                  <a:latin typeface="Noto Serif CJK SC" panose="02020400000000000000" charset="-122"/>
                  <a:cs typeface="Noto Serif CJK SC" panose="02020400000000000000" charset="-122"/>
                </a:endParaRPr>
              </a:p>
            </p:txBody>
          </p:sp>
        </p:grpSp>
        <p:grpSp>
          <p:nvGrpSpPr>
            <p:cNvPr id="94" name="组合 93"/>
            <p:cNvGrpSpPr/>
            <p:nvPr/>
          </p:nvGrpSpPr>
          <p:grpSpPr>
            <a:xfrm>
              <a:off x="4157" y="3305"/>
              <a:ext cx="586" cy="1160"/>
              <a:chOff x="4157" y="3305"/>
              <a:chExt cx="586" cy="1160"/>
            </a:xfrm>
          </p:grpSpPr>
          <p:sp>
            <p:nvSpPr>
              <p:cNvPr id="83" name="下箭头 82"/>
              <p:cNvSpPr/>
              <p:nvPr/>
            </p:nvSpPr>
            <p:spPr>
              <a:xfrm>
                <a:off x="4157" y="3305"/>
                <a:ext cx="227" cy="1160"/>
              </a:xfrm>
              <a:prstGeom prst="downArrow">
                <a:avLst/>
              </a:prstGeom>
              <a:solidFill>
                <a:srgbClr val="143EA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86" name="文本框 85"/>
              <p:cNvSpPr txBox="1"/>
              <p:nvPr/>
            </p:nvSpPr>
            <p:spPr>
              <a:xfrm>
                <a:off x="4262" y="3642"/>
                <a:ext cx="481" cy="624"/>
              </a:xfrm>
              <a:prstGeom prst="rect">
                <a:avLst/>
              </a:prstGeom>
              <a:noFill/>
            </p:spPr>
            <p:txBody>
              <a:bodyPr vert="eaVert" wrap="square" rtlCol="0" anchor="ctr" anchorCtr="0">
                <a:spAutoFit/>
              </a:bodyPr>
              <a:p>
                <a:r>
                  <a:rPr lang="zh-CN" altLang="en-US" sz="1200">
                    <a:solidFill>
                      <a:srgbClr val="013296"/>
                    </a:solidFill>
                    <a:latin typeface="Noto Serif CJK SC" panose="02020400000000000000" charset="-122"/>
                    <a:cs typeface="Noto Serif CJK SC" panose="02020400000000000000" charset="-122"/>
                  </a:rPr>
                  <a:t>管理</a:t>
                </a:r>
                <a:endParaRPr lang="zh-CN" altLang="en-US" sz="1200">
                  <a:solidFill>
                    <a:srgbClr val="013296"/>
                  </a:solidFill>
                  <a:latin typeface="Noto Serif CJK SC" panose="02020400000000000000" charset="-122"/>
                  <a:cs typeface="Noto Serif CJK SC" panose="02020400000000000000" charset="-122"/>
                </a:endParaRPr>
              </a:p>
            </p:txBody>
          </p:sp>
        </p:grpSp>
        <p:grpSp>
          <p:nvGrpSpPr>
            <p:cNvPr id="96" name="组合 95"/>
            <p:cNvGrpSpPr/>
            <p:nvPr/>
          </p:nvGrpSpPr>
          <p:grpSpPr>
            <a:xfrm>
              <a:off x="8961" y="3302"/>
              <a:ext cx="590" cy="2109"/>
              <a:chOff x="8961" y="3302"/>
              <a:chExt cx="590" cy="2109"/>
            </a:xfrm>
          </p:grpSpPr>
          <p:sp>
            <p:nvSpPr>
              <p:cNvPr id="87" name="下箭头 86"/>
              <p:cNvSpPr/>
              <p:nvPr/>
            </p:nvSpPr>
            <p:spPr>
              <a:xfrm>
                <a:off x="8961" y="3302"/>
                <a:ext cx="242" cy="2109"/>
              </a:xfrm>
              <a:prstGeom prst="downArrow">
                <a:avLst/>
              </a:prstGeom>
              <a:solidFill>
                <a:srgbClr val="143EA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90" name="文本框 89"/>
              <p:cNvSpPr txBox="1"/>
              <p:nvPr/>
            </p:nvSpPr>
            <p:spPr>
              <a:xfrm>
                <a:off x="9070" y="3642"/>
                <a:ext cx="481" cy="624"/>
              </a:xfrm>
              <a:prstGeom prst="rect">
                <a:avLst/>
              </a:prstGeom>
              <a:noFill/>
            </p:spPr>
            <p:txBody>
              <a:bodyPr vert="eaVert" wrap="square" rtlCol="0" anchor="ctr" anchorCtr="0">
                <a:spAutoFit/>
              </a:bodyPr>
              <a:p>
                <a:r>
                  <a:rPr lang="zh-CN" altLang="en-US" sz="1200">
                    <a:solidFill>
                      <a:srgbClr val="013296"/>
                    </a:solidFill>
                    <a:latin typeface="Noto Serif CJK SC" panose="02020400000000000000" charset="-122"/>
                    <a:cs typeface="Noto Serif CJK SC" panose="02020400000000000000" charset="-122"/>
                  </a:rPr>
                  <a:t>管理</a:t>
                </a:r>
                <a:endParaRPr lang="zh-CN" altLang="en-US" sz="1200">
                  <a:solidFill>
                    <a:srgbClr val="013296"/>
                  </a:solidFill>
                  <a:latin typeface="Noto Serif CJK SC" panose="02020400000000000000" charset="-122"/>
                  <a:cs typeface="Noto Serif CJK SC" panose="02020400000000000000" charset="-122"/>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7"/>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未来发展与挑战</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7" name="椭圆 16"/>
          <p:cNvSpPr/>
          <p:nvPr>
            <p:custDataLst>
              <p:tags r:id="rId1"/>
            </p:custDataLst>
          </p:nvPr>
        </p:nvSpPr>
        <p:spPr>
          <a:xfrm>
            <a:off x="4312920" y="2917190"/>
            <a:ext cx="3122930" cy="1412240"/>
          </a:xfrm>
          <a:prstGeom prst="ellipse">
            <a:avLst/>
          </a:prstGeom>
          <a:noFill/>
          <a:ln w="19050" cap="rnd" cmpd="sng" algn="ctr">
            <a:solidFill>
              <a:schemeClr val="tx1">
                <a:lumMod val="75000"/>
                <a:lumOff val="25000"/>
              </a:schemeClr>
            </a:solidFill>
            <a:prstDash val="sysDot"/>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2" name="椭圆 1"/>
          <p:cNvSpPr/>
          <p:nvPr>
            <p:custDataLst>
              <p:tags r:id="rId2"/>
            </p:custDataLst>
          </p:nvPr>
        </p:nvSpPr>
        <p:spPr>
          <a:xfrm rot="5400000">
            <a:off x="4312285" y="2915285"/>
            <a:ext cx="3116580" cy="1416050"/>
          </a:xfrm>
          <a:prstGeom prst="ellipse">
            <a:avLst/>
          </a:prstGeom>
          <a:noFill/>
          <a:ln w="19050" cap="rnd" cmpd="sng" algn="ctr">
            <a:solidFill>
              <a:schemeClr val="tx1">
                <a:lumMod val="75000"/>
                <a:lumOff val="25000"/>
              </a:schemeClr>
            </a:solidFill>
            <a:prstDash val="sysDot"/>
            <a:miter lim="800000"/>
          </a:ln>
          <a:effectLst/>
        </p:spPr>
        <p:txBody>
          <a:bodyPr rtlCol="0"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10" name="椭圆 9"/>
          <p:cNvSpPr/>
          <p:nvPr>
            <p:custDataLst>
              <p:tags r:id="rId3"/>
            </p:custDataLst>
          </p:nvPr>
        </p:nvSpPr>
        <p:spPr>
          <a:xfrm>
            <a:off x="4625975" y="2385060"/>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21" name="椭圆 20"/>
          <p:cNvSpPr/>
          <p:nvPr>
            <p:custDataLst>
              <p:tags r:id="rId4"/>
            </p:custDataLst>
          </p:nvPr>
        </p:nvSpPr>
        <p:spPr>
          <a:xfrm>
            <a:off x="6101080" y="2385060"/>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23" name="椭圆 22"/>
          <p:cNvSpPr/>
          <p:nvPr>
            <p:custDataLst>
              <p:tags r:id="rId5"/>
            </p:custDataLst>
          </p:nvPr>
        </p:nvSpPr>
        <p:spPr>
          <a:xfrm>
            <a:off x="4625975" y="3811905"/>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24" name="椭圆 23"/>
          <p:cNvSpPr/>
          <p:nvPr>
            <p:custDataLst>
              <p:tags r:id="rId6"/>
            </p:custDataLst>
          </p:nvPr>
        </p:nvSpPr>
        <p:spPr>
          <a:xfrm>
            <a:off x="6101080" y="3810635"/>
            <a:ext cx="1078230" cy="1075690"/>
          </a:xfrm>
          <a:prstGeom prst="ellipse">
            <a:avLst/>
          </a:prstGeom>
          <a:solidFill>
            <a:srgbClr val="013296"/>
          </a:solidFill>
          <a:ln w="12700" cap="flat" cmpd="sng" algn="ctr">
            <a:noFill/>
            <a:prstDash val="solid"/>
            <a:miter lim="800000"/>
          </a:ln>
          <a:effectLst/>
        </p:spPr>
        <p:txBody>
          <a:bodyPr anchor="ctr"/>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solidFill>
                <a:schemeClr val="tx1">
                  <a:lumMod val="85000"/>
                  <a:lumOff val="15000"/>
                </a:schemeClr>
              </a:solidFill>
              <a:effectLst/>
              <a:uLnTx/>
              <a:uFillTx/>
              <a:latin typeface="思源黑体 CN Bold" charset="0"/>
              <a:ea typeface="思源黑体 CN Bold" charset="0"/>
              <a:cs typeface="+mn-ea"/>
              <a:sym typeface="+mn-lt"/>
            </a:endParaRPr>
          </a:p>
        </p:txBody>
      </p:sp>
      <p:sp>
        <p:nvSpPr>
          <p:cNvPr id="26" name="camille"/>
          <p:cNvSpPr>
            <a:spLocks noEditPoints="1"/>
          </p:cNvSpPr>
          <p:nvPr>
            <p:custDataLst>
              <p:tags r:id="rId7"/>
            </p:custDataLst>
          </p:nvPr>
        </p:nvSpPr>
        <p:spPr bwMode="auto">
          <a:xfrm>
            <a:off x="6419215" y="4140200"/>
            <a:ext cx="480060" cy="429260"/>
          </a:xfrm>
          <a:custGeom>
            <a:avLst/>
            <a:gdLst>
              <a:gd name="T0" fmla="*/ 83 w 123"/>
              <a:gd name="T1" fmla="*/ 35 h 107"/>
              <a:gd name="T2" fmla="*/ 41 w 123"/>
              <a:gd name="T3" fmla="*/ 50 h 107"/>
              <a:gd name="T4" fmla="*/ 33 w 123"/>
              <a:gd name="T5" fmla="*/ 50 h 107"/>
              <a:gd name="T6" fmla="*/ 49 w 123"/>
              <a:gd name="T7" fmla="*/ 73 h 107"/>
              <a:gd name="T8" fmla="*/ 52 w 123"/>
              <a:gd name="T9" fmla="*/ 75 h 107"/>
              <a:gd name="T10" fmla="*/ 55 w 123"/>
              <a:gd name="T11" fmla="*/ 76 h 107"/>
              <a:gd name="T12" fmla="*/ 59 w 123"/>
              <a:gd name="T13" fmla="*/ 74 h 107"/>
              <a:gd name="T14" fmla="*/ 91 w 123"/>
              <a:gd name="T15" fmla="*/ 43 h 107"/>
              <a:gd name="T16" fmla="*/ 87 w 123"/>
              <a:gd name="T17" fmla="*/ 33 h 107"/>
              <a:gd name="T18" fmla="*/ 7 w 123"/>
              <a:gd name="T19" fmla="*/ 94 h 107"/>
              <a:gd name="T20" fmla="*/ 17 w 123"/>
              <a:gd name="T21" fmla="*/ 101 h 107"/>
              <a:gd name="T22" fmla="*/ 106 w 123"/>
              <a:gd name="T23" fmla="*/ 101 h 107"/>
              <a:gd name="T24" fmla="*/ 116 w 123"/>
              <a:gd name="T25" fmla="*/ 94 h 107"/>
              <a:gd name="T26" fmla="*/ 106 w 123"/>
              <a:gd name="T27" fmla="*/ 101 h 107"/>
              <a:gd name="T28" fmla="*/ 7 w 123"/>
              <a:gd name="T29" fmla="*/ 77 h 107"/>
              <a:gd name="T30" fmla="*/ 17 w 123"/>
              <a:gd name="T31" fmla="*/ 84 h 107"/>
              <a:gd name="T32" fmla="*/ 106 w 123"/>
              <a:gd name="T33" fmla="*/ 84 h 107"/>
              <a:gd name="T34" fmla="*/ 116 w 123"/>
              <a:gd name="T35" fmla="*/ 77 h 107"/>
              <a:gd name="T36" fmla="*/ 106 w 123"/>
              <a:gd name="T37" fmla="*/ 84 h 107"/>
              <a:gd name="T38" fmla="*/ 7 w 123"/>
              <a:gd name="T39" fmla="*/ 59 h 107"/>
              <a:gd name="T40" fmla="*/ 17 w 123"/>
              <a:gd name="T41" fmla="*/ 67 h 107"/>
              <a:gd name="T42" fmla="*/ 106 w 123"/>
              <a:gd name="T43" fmla="*/ 67 h 107"/>
              <a:gd name="T44" fmla="*/ 116 w 123"/>
              <a:gd name="T45" fmla="*/ 59 h 107"/>
              <a:gd name="T46" fmla="*/ 106 w 123"/>
              <a:gd name="T47" fmla="*/ 67 h 107"/>
              <a:gd name="T48" fmla="*/ 7 w 123"/>
              <a:gd name="T49" fmla="*/ 42 h 107"/>
              <a:gd name="T50" fmla="*/ 17 w 123"/>
              <a:gd name="T51" fmla="*/ 50 h 107"/>
              <a:gd name="T52" fmla="*/ 106 w 123"/>
              <a:gd name="T53" fmla="*/ 50 h 107"/>
              <a:gd name="T54" fmla="*/ 116 w 123"/>
              <a:gd name="T55" fmla="*/ 42 h 107"/>
              <a:gd name="T56" fmla="*/ 106 w 123"/>
              <a:gd name="T57" fmla="*/ 50 h 107"/>
              <a:gd name="T58" fmla="*/ 7 w 123"/>
              <a:gd name="T59" fmla="*/ 25 h 107"/>
              <a:gd name="T60" fmla="*/ 17 w 123"/>
              <a:gd name="T61" fmla="*/ 32 h 107"/>
              <a:gd name="T62" fmla="*/ 106 w 123"/>
              <a:gd name="T63" fmla="*/ 32 h 107"/>
              <a:gd name="T64" fmla="*/ 116 w 123"/>
              <a:gd name="T65" fmla="*/ 25 h 107"/>
              <a:gd name="T66" fmla="*/ 106 w 123"/>
              <a:gd name="T67" fmla="*/ 32 h 107"/>
              <a:gd name="T68" fmla="*/ 24 w 123"/>
              <a:gd name="T69" fmla="*/ 78 h 107"/>
              <a:gd name="T70" fmla="*/ 29 w 123"/>
              <a:gd name="T71" fmla="*/ 23 h 107"/>
              <a:gd name="T72" fmla="*/ 98 w 123"/>
              <a:gd name="T73" fmla="*/ 28 h 107"/>
              <a:gd name="T74" fmla="*/ 93 w 123"/>
              <a:gd name="T75" fmla="*/ 83 h 107"/>
              <a:gd name="T76" fmla="*/ 7 w 123"/>
              <a:gd name="T77" fmla="*/ 15 h 107"/>
              <a:gd name="T78" fmla="*/ 17 w 123"/>
              <a:gd name="T79" fmla="*/ 8 h 107"/>
              <a:gd name="T80" fmla="*/ 7 w 123"/>
              <a:gd name="T81" fmla="*/ 15 h 107"/>
              <a:gd name="T82" fmla="*/ 106 w 123"/>
              <a:gd name="T83" fmla="*/ 8 h 107"/>
              <a:gd name="T84" fmla="*/ 116 w 123"/>
              <a:gd name="T85" fmla="*/ 15 h 107"/>
              <a:gd name="T86" fmla="*/ 122 w 123"/>
              <a:gd name="T87" fmla="*/ 0 h 107"/>
              <a:gd name="T88" fmla="*/ 98 w 123"/>
              <a:gd name="T89" fmla="*/ 1 h 107"/>
              <a:gd name="T90" fmla="*/ 93 w 123"/>
              <a:gd name="T91" fmla="*/ 14 h 107"/>
              <a:gd name="T92" fmla="*/ 24 w 123"/>
              <a:gd name="T93" fmla="*/ 9 h 107"/>
              <a:gd name="T94" fmla="*/ 23 w 123"/>
              <a:gd name="T95" fmla="*/ 0 h 107"/>
              <a:gd name="T96" fmla="*/ 0 w 123"/>
              <a:gd name="T97" fmla="*/ 1 h 107"/>
              <a:gd name="T98" fmla="*/ 1 w 123"/>
              <a:gd name="T99" fmla="*/ 107 h 107"/>
              <a:gd name="T100" fmla="*/ 24 w 123"/>
              <a:gd name="T101" fmla="*/ 105 h 107"/>
              <a:gd name="T102" fmla="*/ 29 w 123"/>
              <a:gd name="T103" fmla="*/ 92 h 107"/>
              <a:gd name="T104" fmla="*/ 98 w 123"/>
              <a:gd name="T105" fmla="*/ 97 h 107"/>
              <a:gd name="T106" fmla="*/ 99 w 123"/>
              <a:gd name="T107" fmla="*/ 107 h 107"/>
              <a:gd name="T108" fmla="*/ 123 w 123"/>
              <a:gd name="T109" fmla="*/ 105 h 107"/>
              <a:gd name="T110" fmla="*/ 122 w 123"/>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07">
                <a:moveTo>
                  <a:pt x="87" y="33"/>
                </a:moveTo>
                <a:cubicBezTo>
                  <a:pt x="86" y="33"/>
                  <a:pt x="84" y="34"/>
                  <a:pt x="83" y="35"/>
                </a:cubicBezTo>
                <a:cubicBezTo>
                  <a:pt x="55" y="62"/>
                  <a:pt x="55" y="62"/>
                  <a:pt x="55" y="62"/>
                </a:cubicBezTo>
                <a:cubicBezTo>
                  <a:pt x="41" y="50"/>
                  <a:pt x="41" y="50"/>
                  <a:pt x="41" y="50"/>
                </a:cubicBezTo>
                <a:cubicBezTo>
                  <a:pt x="40" y="49"/>
                  <a:pt x="38" y="48"/>
                  <a:pt x="37" y="48"/>
                </a:cubicBezTo>
                <a:cubicBezTo>
                  <a:pt x="36" y="48"/>
                  <a:pt x="34" y="49"/>
                  <a:pt x="33" y="50"/>
                </a:cubicBezTo>
                <a:cubicBezTo>
                  <a:pt x="31" y="52"/>
                  <a:pt x="31" y="56"/>
                  <a:pt x="33" y="58"/>
                </a:cubicBezTo>
                <a:cubicBezTo>
                  <a:pt x="49" y="73"/>
                  <a:pt x="49" y="73"/>
                  <a:pt x="49" y="73"/>
                </a:cubicBezTo>
                <a:cubicBezTo>
                  <a:pt x="49" y="73"/>
                  <a:pt x="50" y="74"/>
                  <a:pt x="50" y="74"/>
                </a:cubicBezTo>
                <a:cubicBezTo>
                  <a:pt x="51" y="75"/>
                  <a:pt x="51" y="75"/>
                  <a:pt x="52" y="75"/>
                </a:cubicBezTo>
                <a:cubicBezTo>
                  <a:pt x="53" y="76"/>
                  <a:pt x="54" y="76"/>
                  <a:pt x="55" y="76"/>
                </a:cubicBezTo>
                <a:cubicBezTo>
                  <a:pt x="55" y="76"/>
                  <a:pt x="55" y="76"/>
                  <a:pt x="55" y="76"/>
                </a:cubicBezTo>
                <a:cubicBezTo>
                  <a:pt x="56" y="76"/>
                  <a:pt x="57" y="75"/>
                  <a:pt x="57" y="75"/>
                </a:cubicBezTo>
                <a:cubicBezTo>
                  <a:pt x="58" y="75"/>
                  <a:pt x="59" y="74"/>
                  <a:pt x="59" y="74"/>
                </a:cubicBezTo>
                <a:cubicBezTo>
                  <a:pt x="60" y="74"/>
                  <a:pt x="60" y="73"/>
                  <a:pt x="60" y="73"/>
                </a:cubicBezTo>
                <a:cubicBezTo>
                  <a:pt x="91" y="43"/>
                  <a:pt x="91" y="43"/>
                  <a:pt x="91" y="43"/>
                </a:cubicBezTo>
                <a:cubicBezTo>
                  <a:pt x="93" y="41"/>
                  <a:pt x="93" y="38"/>
                  <a:pt x="91" y="35"/>
                </a:cubicBezTo>
                <a:cubicBezTo>
                  <a:pt x="90" y="34"/>
                  <a:pt x="89" y="33"/>
                  <a:pt x="87" y="33"/>
                </a:cubicBezTo>
                <a:moveTo>
                  <a:pt x="7" y="101"/>
                </a:moveTo>
                <a:cubicBezTo>
                  <a:pt x="7" y="94"/>
                  <a:pt x="7" y="94"/>
                  <a:pt x="7" y="94"/>
                </a:cubicBezTo>
                <a:cubicBezTo>
                  <a:pt x="17" y="94"/>
                  <a:pt x="17" y="94"/>
                  <a:pt x="17" y="94"/>
                </a:cubicBezTo>
                <a:cubicBezTo>
                  <a:pt x="17" y="101"/>
                  <a:pt x="17" y="101"/>
                  <a:pt x="17" y="101"/>
                </a:cubicBezTo>
                <a:cubicBezTo>
                  <a:pt x="7" y="101"/>
                  <a:pt x="7" y="101"/>
                  <a:pt x="7" y="101"/>
                </a:cubicBezTo>
                <a:moveTo>
                  <a:pt x="106" y="101"/>
                </a:moveTo>
                <a:cubicBezTo>
                  <a:pt x="106" y="94"/>
                  <a:pt x="106" y="94"/>
                  <a:pt x="106" y="94"/>
                </a:cubicBezTo>
                <a:cubicBezTo>
                  <a:pt x="116" y="94"/>
                  <a:pt x="116" y="94"/>
                  <a:pt x="116" y="94"/>
                </a:cubicBezTo>
                <a:cubicBezTo>
                  <a:pt x="116" y="101"/>
                  <a:pt x="116" y="101"/>
                  <a:pt x="116" y="101"/>
                </a:cubicBezTo>
                <a:cubicBezTo>
                  <a:pt x="106" y="101"/>
                  <a:pt x="106" y="101"/>
                  <a:pt x="106" y="101"/>
                </a:cubicBezTo>
                <a:moveTo>
                  <a:pt x="7" y="84"/>
                </a:moveTo>
                <a:cubicBezTo>
                  <a:pt x="7" y="77"/>
                  <a:pt x="7" y="77"/>
                  <a:pt x="7" y="77"/>
                </a:cubicBezTo>
                <a:cubicBezTo>
                  <a:pt x="17" y="77"/>
                  <a:pt x="17" y="77"/>
                  <a:pt x="17" y="77"/>
                </a:cubicBezTo>
                <a:cubicBezTo>
                  <a:pt x="17" y="84"/>
                  <a:pt x="17" y="84"/>
                  <a:pt x="17" y="84"/>
                </a:cubicBezTo>
                <a:cubicBezTo>
                  <a:pt x="7" y="84"/>
                  <a:pt x="7" y="84"/>
                  <a:pt x="7" y="84"/>
                </a:cubicBezTo>
                <a:moveTo>
                  <a:pt x="106" y="84"/>
                </a:moveTo>
                <a:cubicBezTo>
                  <a:pt x="106" y="77"/>
                  <a:pt x="106" y="77"/>
                  <a:pt x="106" y="77"/>
                </a:cubicBezTo>
                <a:cubicBezTo>
                  <a:pt x="116" y="77"/>
                  <a:pt x="116" y="77"/>
                  <a:pt x="116" y="77"/>
                </a:cubicBezTo>
                <a:cubicBezTo>
                  <a:pt x="116" y="84"/>
                  <a:pt x="116" y="84"/>
                  <a:pt x="116" y="84"/>
                </a:cubicBezTo>
                <a:cubicBezTo>
                  <a:pt x="106" y="84"/>
                  <a:pt x="106" y="84"/>
                  <a:pt x="106" y="84"/>
                </a:cubicBezTo>
                <a:moveTo>
                  <a:pt x="7" y="67"/>
                </a:moveTo>
                <a:cubicBezTo>
                  <a:pt x="7" y="59"/>
                  <a:pt x="7" y="59"/>
                  <a:pt x="7" y="59"/>
                </a:cubicBezTo>
                <a:cubicBezTo>
                  <a:pt x="17" y="59"/>
                  <a:pt x="17" y="59"/>
                  <a:pt x="17" y="59"/>
                </a:cubicBezTo>
                <a:cubicBezTo>
                  <a:pt x="17" y="67"/>
                  <a:pt x="17" y="67"/>
                  <a:pt x="17" y="67"/>
                </a:cubicBezTo>
                <a:cubicBezTo>
                  <a:pt x="7" y="67"/>
                  <a:pt x="7" y="67"/>
                  <a:pt x="7" y="67"/>
                </a:cubicBezTo>
                <a:moveTo>
                  <a:pt x="106" y="67"/>
                </a:moveTo>
                <a:cubicBezTo>
                  <a:pt x="106" y="59"/>
                  <a:pt x="106" y="59"/>
                  <a:pt x="106" y="59"/>
                </a:cubicBezTo>
                <a:cubicBezTo>
                  <a:pt x="116" y="59"/>
                  <a:pt x="116" y="59"/>
                  <a:pt x="116" y="59"/>
                </a:cubicBezTo>
                <a:cubicBezTo>
                  <a:pt x="116" y="67"/>
                  <a:pt x="116" y="67"/>
                  <a:pt x="116" y="67"/>
                </a:cubicBezTo>
                <a:cubicBezTo>
                  <a:pt x="106" y="67"/>
                  <a:pt x="106" y="67"/>
                  <a:pt x="106" y="67"/>
                </a:cubicBezTo>
                <a:moveTo>
                  <a:pt x="7" y="50"/>
                </a:moveTo>
                <a:cubicBezTo>
                  <a:pt x="7" y="42"/>
                  <a:pt x="7" y="42"/>
                  <a:pt x="7" y="42"/>
                </a:cubicBezTo>
                <a:cubicBezTo>
                  <a:pt x="17" y="42"/>
                  <a:pt x="17" y="42"/>
                  <a:pt x="17" y="42"/>
                </a:cubicBezTo>
                <a:cubicBezTo>
                  <a:pt x="17" y="50"/>
                  <a:pt x="17" y="50"/>
                  <a:pt x="17" y="50"/>
                </a:cubicBezTo>
                <a:cubicBezTo>
                  <a:pt x="7" y="50"/>
                  <a:pt x="7" y="50"/>
                  <a:pt x="7" y="50"/>
                </a:cubicBezTo>
                <a:moveTo>
                  <a:pt x="106" y="50"/>
                </a:moveTo>
                <a:cubicBezTo>
                  <a:pt x="106" y="42"/>
                  <a:pt x="106" y="42"/>
                  <a:pt x="106" y="42"/>
                </a:cubicBezTo>
                <a:cubicBezTo>
                  <a:pt x="116" y="42"/>
                  <a:pt x="116" y="42"/>
                  <a:pt x="116" y="42"/>
                </a:cubicBezTo>
                <a:cubicBezTo>
                  <a:pt x="116" y="50"/>
                  <a:pt x="116" y="50"/>
                  <a:pt x="116" y="50"/>
                </a:cubicBezTo>
                <a:cubicBezTo>
                  <a:pt x="106" y="50"/>
                  <a:pt x="106" y="50"/>
                  <a:pt x="106" y="50"/>
                </a:cubicBezTo>
                <a:moveTo>
                  <a:pt x="7" y="32"/>
                </a:moveTo>
                <a:cubicBezTo>
                  <a:pt x="7" y="25"/>
                  <a:pt x="7" y="25"/>
                  <a:pt x="7" y="25"/>
                </a:cubicBezTo>
                <a:cubicBezTo>
                  <a:pt x="17" y="25"/>
                  <a:pt x="17" y="25"/>
                  <a:pt x="17" y="25"/>
                </a:cubicBezTo>
                <a:cubicBezTo>
                  <a:pt x="17" y="32"/>
                  <a:pt x="17" y="32"/>
                  <a:pt x="17" y="32"/>
                </a:cubicBezTo>
                <a:cubicBezTo>
                  <a:pt x="7" y="32"/>
                  <a:pt x="7" y="32"/>
                  <a:pt x="7" y="32"/>
                </a:cubicBezTo>
                <a:moveTo>
                  <a:pt x="106" y="32"/>
                </a:moveTo>
                <a:cubicBezTo>
                  <a:pt x="106" y="25"/>
                  <a:pt x="106" y="25"/>
                  <a:pt x="106" y="25"/>
                </a:cubicBezTo>
                <a:cubicBezTo>
                  <a:pt x="116" y="25"/>
                  <a:pt x="116" y="25"/>
                  <a:pt x="116" y="25"/>
                </a:cubicBezTo>
                <a:cubicBezTo>
                  <a:pt x="116" y="32"/>
                  <a:pt x="116" y="32"/>
                  <a:pt x="116" y="32"/>
                </a:cubicBezTo>
                <a:cubicBezTo>
                  <a:pt x="106" y="32"/>
                  <a:pt x="106" y="32"/>
                  <a:pt x="106" y="32"/>
                </a:cubicBezTo>
                <a:moveTo>
                  <a:pt x="29" y="83"/>
                </a:moveTo>
                <a:cubicBezTo>
                  <a:pt x="27" y="83"/>
                  <a:pt x="24" y="81"/>
                  <a:pt x="24" y="78"/>
                </a:cubicBezTo>
                <a:cubicBezTo>
                  <a:pt x="24" y="28"/>
                  <a:pt x="24" y="28"/>
                  <a:pt x="24" y="28"/>
                </a:cubicBezTo>
                <a:cubicBezTo>
                  <a:pt x="24" y="25"/>
                  <a:pt x="27" y="23"/>
                  <a:pt x="29" y="23"/>
                </a:cubicBezTo>
                <a:cubicBezTo>
                  <a:pt x="93" y="23"/>
                  <a:pt x="93" y="23"/>
                  <a:pt x="93" y="23"/>
                </a:cubicBezTo>
                <a:cubicBezTo>
                  <a:pt x="96" y="23"/>
                  <a:pt x="98" y="25"/>
                  <a:pt x="98" y="28"/>
                </a:cubicBezTo>
                <a:cubicBezTo>
                  <a:pt x="98" y="78"/>
                  <a:pt x="98" y="78"/>
                  <a:pt x="98" y="78"/>
                </a:cubicBezTo>
                <a:cubicBezTo>
                  <a:pt x="98" y="81"/>
                  <a:pt x="96" y="83"/>
                  <a:pt x="93" y="83"/>
                </a:cubicBezTo>
                <a:cubicBezTo>
                  <a:pt x="29" y="83"/>
                  <a:pt x="29" y="83"/>
                  <a:pt x="29" y="83"/>
                </a:cubicBezTo>
                <a:moveTo>
                  <a:pt x="7" y="15"/>
                </a:moveTo>
                <a:cubicBezTo>
                  <a:pt x="7" y="8"/>
                  <a:pt x="7" y="8"/>
                  <a:pt x="7" y="8"/>
                </a:cubicBezTo>
                <a:cubicBezTo>
                  <a:pt x="17" y="8"/>
                  <a:pt x="17" y="8"/>
                  <a:pt x="17" y="8"/>
                </a:cubicBezTo>
                <a:cubicBezTo>
                  <a:pt x="17" y="15"/>
                  <a:pt x="17" y="15"/>
                  <a:pt x="17" y="15"/>
                </a:cubicBezTo>
                <a:cubicBezTo>
                  <a:pt x="7" y="15"/>
                  <a:pt x="7" y="15"/>
                  <a:pt x="7" y="15"/>
                </a:cubicBezTo>
                <a:moveTo>
                  <a:pt x="106" y="15"/>
                </a:moveTo>
                <a:cubicBezTo>
                  <a:pt x="106" y="8"/>
                  <a:pt x="106" y="8"/>
                  <a:pt x="106" y="8"/>
                </a:cubicBezTo>
                <a:cubicBezTo>
                  <a:pt x="116" y="8"/>
                  <a:pt x="116" y="8"/>
                  <a:pt x="116" y="8"/>
                </a:cubicBezTo>
                <a:cubicBezTo>
                  <a:pt x="116" y="15"/>
                  <a:pt x="116" y="15"/>
                  <a:pt x="116" y="15"/>
                </a:cubicBezTo>
                <a:cubicBezTo>
                  <a:pt x="106" y="15"/>
                  <a:pt x="106" y="15"/>
                  <a:pt x="106" y="15"/>
                </a:cubicBezTo>
                <a:moveTo>
                  <a:pt x="122" y="0"/>
                </a:moveTo>
                <a:cubicBezTo>
                  <a:pt x="99" y="0"/>
                  <a:pt x="99" y="0"/>
                  <a:pt x="99" y="0"/>
                </a:cubicBezTo>
                <a:cubicBezTo>
                  <a:pt x="99" y="0"/>
                  <a:pt x="98" y="1"/>
                  <a:pt x="98" y="1"/>
                </a:cubicBezTo>
                <a:cubicBezTo>
                  <a:pt x="98" y="9"/>
                  <a:pt x="98" y="9"/>
                  <a:pt x="98" y="9"/>
                </a:cubicBezTo>
                <a:cubicBezTo>
                  <a:pt x="98" y="11"/>
                  <a:pt x="96" y="14"/>
                  <a:pt x="93" y="14"/>
                </a:cubicBezTo>
                <a:cubicBezTo>
                  <a:pt x="29" y="14"/>
                  <a:pt x="29" y="14"/>
                  <a:pt x="29" y="14"/>
                </a:cubicBezTo>
                <a:cubicBezTo>
                  <a:pt x="27" y="14"/>
                  <a:pt x="24" y="11"/>
                  <a:pt x="24" y="9"/>
                </a:cubicBezTo>
                <a:cubicBezTo>
                  <a:pt x="24" y="1"/>
                  <a:pt x="24" y="1"/>
                  <a:pt x="24" y="1"/>
                </a:cubicBezTo>
                <a:cubicBezTo>
                  <a:pt x="24" y="1"/>
                  <a:pt x="24" y="0"/>
                  <a:pt x="23" y="0"/>
                </a:cubicBezTo>
                <a:cubicBezTo>
                  <a:pt x="1" y="0"/>
                  <a:pt x="1" y="0"/>
                  <a:pt x="1" y="0"/>
                </a:cubicBezTo>
                <a:cubicBezTo>
                  <a:pt x="1" y="0"/>
                  <a:pt x="0" y="1"/>
                  <a:pt x="0" y="1"/>
                </a:cubicBezTo>
                <a:cubicBezTo>
                  <a:pt x="0" y="105"/>
                  <a:pt x="0" y="105"/>
                  <a:pt x="0" y="105"/>
                </a:cubicBezTo>
                <a:cubicBezTo>
                  <a:pt x="0" y="106"/>
                  <a:pt x="1" y="107"/>
                  <a:pt x="1" y="107"/>
                </a:cubicBezTo>
                <a:cubicBezTo>
                  <a:pt x="23" y="107"/>
                  <a:pt x="23" y="107"/>
                  <a:pt x="23" y="107"/>
                </a:cubicBezTo>
                <a:cubicBezTo>
                  <a:pt x="24" y="107"/>
                  <a:pt x="24" y="106"/>
                  <a:pt x="24" y="105"/>
                </a:cubicBezTo>
                <a:cubicBezTo>
                  <a:pt x="24" y="97"/>
                  <a:pt x="24" y="97"/>
                  <a:pt x="24" y="97"/>
                </a:cubicBezTo>
                <a:cubicBezTo>
                  <a:pt x="24" y="95"/>
                  <a:pt x="27" y="92"/>
                  <a:pt x="29" y="92"/>
                </a:cubicBezTo>
                <a:cubicBezTo>
                  <a:pt x="93" y="92"/>
                  <a:pt x="93" y="92"/>
                  <a:pt x="93" y="92"/>
                </a:cubicBezTo>
                <a:cubicBezTo>
                  <a:pt x="96" y="92"/>
                  <a:pt x="98" y="95"/>
                  <a:pt x="98" y="97"/>
                </a:cubicBezTo>
                <a:cubicBezTo>
                  <a:pt x="98" y="105"/>
                  <a:pt x="98" y="105"/>
                  <a:pt x="98" y="105"/>
                </a:cubicBezTo>
                <a:cubicBezTo>
                  <a:pt x="98" y="106"/>
                  <a:pt x="99" y="107"/>
                  <a:pt x="99" y="107"/>
                </a:cubicBezTo>
                <a:cubicBezTo>
                  <a:pt x="122" y="107"/>
                  <a:pt x="122" y="107"/>
                  <a:pt x="122" y="107"/>
                </a:cubicBezTo>
                <a:cubicBezTo>
                  <a:pt x="123" y="107"/>
                  <a:pt x="123" y="106"/>
                  <a:pt x="123" y="105"/>
                </a:cubicBezTo>
                <a:cubicBezTo>
                  <a:pt x="123" y="1"/>
                  <a:pt x="123" y="1"/>
                  <a:pt x="123" y="1"/>
                </a:cubicBezTo>
                <a:cubicBezTo>
                  <a:pt x="123" y="1"/>
                  <a:pt x="123" y="0"/>
                  <a:pt x="122" y="0"/>
                </a:cubicBezTo>
              </a:path>
            </a:pathLst>
          </a:custGeom>
          <a:solidFill>
            <a:schemeClr val="bg1"/>
          </a:solidFill>
          <a:ln>
            <a:noFill/>
          </a:ln>
        </p:spPr>
      </p:sp>
      <p:sp>
        <p:nvSpPr>
          <p:cNvPr id="27" name="camille"/>
          <p:cNvSpPr>
            <a:spLocks noEditPoints="1"/>
          </p:cNvSpPr>
          <p:nvPr>
            <p:custDataLst>
              <p:tags r:id="rId8"/>
            </p:custDataLst>
          </p:nvPr>
        </p:nvSpPr>
        <p:spPr bwMode="auto">
          <a:xfrm>
            <a:off x="6380480" y="2698750"/>
            <a:ext cx="558800" cy="388620"/>
          </a:xfrm>
          <a:custGeom>
            <a:avLst/>
            <a:gdLst>
              <a:gd name="T0" fmla="*/ 48 w 257"/>
              <a:gd name="T1" fmla="*/ 0 h 179"/>
              <a:gd name="T2" fmla="*/ 212 w 257"/>
              <a:gd name="T3" fmla="*/ 0 h 179"/>
              <a:gd name="T4" fmla="*/ 235 w 257"/>
              <a:gd name="T5" fmla="*/ 23 h 179"/>
              <a:gd name="T6" fmla="*/ 235 w 257"/>
              <a:gd name="T7" fmla="*/ 137 h 179"/>
              <a:gd name="T8" fmla="*/ 25 w 257"/>
              <a:gd name="T9" fmla="*/ 137 h 179"/>
              <a:gd name="T10" fmla="*/ 25 w 257"/>
              <a:gd name="T11" fmla="*/ 23 h 179"/>
              <a:gd name="T12" fmla="*/ 48 w 257"/>
              <a:gd name="T13" fmla="*/ 0 h 179"/>
              <a:gd name="T14" fmla="*/ 64 w 257"/>
              <a:gd name="T15" fmla="*/ 84 h 179"/>
              <a:gd name="T16" fmla="*/ 64 w 257"/>
              <a:gd name="T17" fmla="*/ 94 h 179"/>
              <a:gd name="T18" fmla="*/ 137 w 257"/>
              <a:gd name="T19" fmla="*/ 94 h 179"/>
              <a:gd name="T20" fmla="*/ 137 w 257"/>
              <a:gd name="T21" fmla="*/ 84 h 179"/>
              <a:gd name="T22" fmla="*/ 64 w 257"/>
              <a:gd name="T23" fmla="*/ 84 h 179"/>
              <a:gd name="T24" fmla="*/ 64 w 257"/>
              <a:gd name="T25" fmla="*/ 60 h 179"/>
              <a:gd name="T26" fmla="*/ 64 w 257"/>
              <a:gd name="T27" fmla="*/ 70 h 179"/>
              <a:gd name="T28" fmla="*/ 122 w 257"/>
              <a:gd name="T29" fmla="*/ 70 h 179"/>
              <a:gd name="T30" fmla="*/ 122 w 257"/>
              <a:gd name="T31" fmla="*/ 60 h 179"/>
              <a:gd name="T32" fmla="*/ 64 w 257"/>
              <a:gd name="T33" fmla="*/ 60 h 179"/>
              <a:gd name="T34" fmla="*/ 64 w 257"/>
              <a:gd name="T35" fmla="*/ 37 h 179"/>
              <a:gd name="T36" fmla="*/ 64 w 257"/>
              <a:gd name="T37" fmla="*/ 46 h 179"/>
              <a:gd name="T38" fmla="*/ 137 w 257"/>
              <a:gd name="T39" fmla="*/ 46 h 179"/>
              <a:gd name="T40" fmla="*/ 137 w 257"/>
              <a:gd name="T41" fmla="*/ 37 h 179"/>
              <a:gd name="T42" fmla="*/ 64 w 257"/>
              <a:gd name="T43" fmla="*/ 37 h 179"/>
              <a:gd name="T44" fmla="*/ 146 w 257"/>
              <a:gd name="T45" fmla="*/ 67 h 179"/>
              <a:gd name="T46" fmla="*/ 166 w 257"/>
              <a:gd name="T47" fmla="*/ 99 h 179"/>
              <a:gd name="T48" fmla="*/ 172 w 257"/>
              <a:gd name="T49" fmla="*/ 89 h 179"/>
              <a:gd name="T50" fmla="*/ 189 w 257"/>
              <a:gd name="T51" fmla="*/ 100 h 179"/>
              <a:gd name="T52" fmla="*/ 195 w 257"/>
              <a:gd name="T53" fmla="*/ 90 h 179"/>
              <a:gd name="T54" fmla="*/ 178 w 257"/>
              <a:gd name="T55" fmla="*/ 79 h 179"/>
              <a:gd name="T56" fmla="*/ 184 w 257"/>
              <a:gd name="T57" fmla="*/ 70 h 179"/>
              <a:gd name="T58" fmla="*/ 146 w 257"/>
              <a:gd name="T59" fmla="*/ 67 h 179"/>
              <a:gd name="T60" fmla="*/ 0 w 257"/>
              <a:gd name="T61" fmla="*/ 146 h 179"/>
              <a:gd name="T62" fmla="*/ 257 w 257"/>
              <a:gd name="T63" fmla="*/ 146 h 179"/>
              <a:gd name="T64" fmla="*/ 257 w 257"/>
              <a:gd name="T65" fmla="*/ 172 h 179"/>
              <a:gd name="T66" fmla="*/ 249 w 257"/>
              <a:gd name="T67" fmla="*/ 179 h 179"/>
              <a:gd name="T68" fmla="*/ 7 w 257"/>
              <a:gd name="T69" fmla="*/ 179 h 179"/>
              <a:gd name="T70" fmla="*/ 0 w 257"/>
              <a:gd name="T71" fmla="*/ 172 h 179"/>
              <a:gd name="T72" fmla="*/ 0 w 257"/>
              <a:gd name="T73" fmla="*/ 146 h 179"/>
              <a:gd name="T74" fmla="*/ 17 w 257"/>
              <a:gd name="T75" fmla="*/ 155 h 179"/>
              <a:gd name="T76" fmla="*/ 17 w 257"/>
              <a:gd name="T77" fmla="*/ 163 h 179"/>
              <a:gd name="T78" fmla="*/ 39 w 257"/>
              <a:gd name="T79" fmla="*/ 163 h 179"/>
              <a:gd name="T80" fmla="*/ 39 w 257"/>
              <a:gd name="T81" fmla="*/ 155 h 179"/>
              <a:gd name="T82" fmla="*/ 17 w 257"/>
              <a:gd name="T83" fmla="*/ 155 h 179"/>
              <a:gd name="T84" fmla="*/ 220 w 257"/>
              <a:gd name="T85" fmla="*/ 155 h 179"/>
              <a:gd name="T86" fmla="*/ 220 w 257"/>
              <a:gd name="T87" fmla="*/ 163 h 179"/>
              <a:gd name="T88" fmla="*/ 242 w 257"/>
              <a:gd name="T89" fmla="*/ 163 h 179"/>
              <a:gd name="T90" fmla="*/ 242 w 257"/>
              <a:gd name="T91" fmla="*/ 155 h 179"/>
              <a:gd name="T92" fmla="*/ 220 w 257"/>
              <a:gd name="T93" fmla="*/ 155 h 179"/>
              <a:gd name="T94" fmla="*/ 49 w 257"/>
              <a:gd name="T95" fmla="*/ 155 h 179"/>
              <a:gd name="T96" fmla="*/ 49 w 257"/>
              <a:gd name="T97" fmla="*/ 163 h 179"/>
              <a:gd name="T98" fmla="*/ 71 w 257"/>
              <a:gd name="T99" fmla="*/ 163 h 179"/>
              <a:gd name="T100" fmla="*/ 71 w 257"/>
              <a:gd name="T101" fmla="*/ 155 h 179"/>
              <a:gd name="T102" fmla="*/ 49 w 257"/>
              <a:gd name="T103" fmla="*/ 155 h 179"/>
              <a:gd name="T104" fmla="*/ 48 w 257"/>
              <a:gd name="T105" fmla="*/ 21 h 179"/>
              <a:gd name="T106" fmla="*/ 48 w 257"/>
              <a:gd name="T107" fmla="*/ 116 h 179"/>
              <a:gd name="T108" fmla="*/ 213 w 257"/>
              <a:gd name="T109" fmla="*/ 116 h 179"/>
              <a:gd name="T110" fmla="*/ 213 w 257"/>
              <a:gd name="T111" fmla="*/ 21 h 179"/>
              <a:gd name="T112" fmla="*/ 48 w 257"/>
              <a:gd name="T113"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179">
                <a:moveTo>
                  <a:pt x="48" y="0"/>
                </a:moveTo>
                <a:cubicBezTo>
                  <a:pt x="212" y="0"/>
                  <a:pt x="212" y="0"/>
                  <a:pt x="212" y="0"/>
                </a:cubicBezTo>
                <a:cubicBezTo>
                  <a:pt x="225" y="0"/>
                  <a:pt x="235" y="10"/>
                  <a:pt x="235" y="23"/>
                </a:cubicBezTo>
                <a:cubicBezTo>
                  <a:pt x="235" y="137"/>
                  <a:pt x="235" y="137"/>
                  <a:pt x="235" y="137"/>
                </a:cubicBezTo>
                <a:cubicBezTo>
                  <a:pt x="25" y="137"/>
                  <a:pt x="25" y="137"/>
                  <a:pt x="25" y="137"/>
                </a:cubicBezTo>
                <a:cubicBezTo>
                  <a:pt x="25" y="23"/>
                  <a:pt x="25" y="23"/>
                  <a:pt x="25" y="23"/>
                </a:cubicBezTo>
                <a:cubicBezTo>
                  <a:pt x="25" y="10"/>
                  <a:pt x="35" y="0"/>
                  <a:pt x="48" y="0"/>
                </a:cubicBezTo>
                <a:close/>
                <a:moveTo>
                  <a:pt x="64" y="84"/>
                </a:moveTo>
                <a:cubicBezTo>
                  <a:pt x="64" y="94"/>
                  <a:pt x="64" y="94"/>
                  <a:pt x="64" y="94"/>
                </a:cubicBezTo>
                <a:cubicBezTo>
                  <a:pt x="137" y="94"/>
                  <a:pt x="137" y="94"/>
                  <a:pt x="137" y="94"/>
                </a:cubicBezTo>
                <a:cubicBezTo>
                  <a:pt x="137" y="84"/>
                  <a:pt x="137" y="84"/>
                  <a:pt x="137" y="84"/>
                </a:cubicBezTo>
                <a:cubicBezTo>
                  <a:pt x="64" y="84"/>
                  <a:pt x="64" y="84"/>
                  <a:pt x="64" y="84"/>
                </a:cubicBezTo>
                <a:close/>
                <a:moveTo>
                  <a:pt x="64" y="60"/>
                </a:moveTo>
                <a:cubicBezTo>
                  <a:pt x="64" y="70"/>
                  <a:pt x="64" y="70"/>
                  <a:pt x="64" y="70"/>
                </a:cubicBezTo>
                <a:cubicBezTo>
                  <a:pt x="122" y="70"/>
                  <a:pt x="122" y="70"/>
                  <a:pt x="122" y="70"/>
                </a:cubicBezTo>
                <a:cubicBezTo>
                  <a:pt x="122" y="60"/>
                  <a:pt x="122" y="60"/>
                  <a:pt x="122" y="60"/>
                </a:cubicBezTo>
                <a:cubicBezTo>
                  <a:pt x="64" y="60"/>
                  <a:pt x="64" y="60"/>
                  <a:pt x="64" y="60"/>
                </a:cubicBezTo>
                <a:close/>
                <a:moveTo>
                  <a:pt x="64" y="37"/>
                </a:moveTo>
                <a:cubicBezTo>
                  <a:pt x="64" y="46"/>
                  <a:pt x="64" y="46"/>
                  <a:pt x="64" y="46"/>
                </a:cubicBezTo>
                <a:cubicBezTo>
                  <a:pt x="137" y="46"/>
                  <a:pt x="137" y="46"/>
                  <a:pt x="137" y="46"/>
                </a:cubicBezTo>
                <a:cubicBezTo>
                  <a:pt x="137" y="37"/>
                  <a:pt x="137" y="37"/>
                  <a:pt x="137" y="37"/>
                </a:cubicBezTo>
                <a:cubicBezTo>
                  <a:pt x="64" y="37"/>
                  <a:pt x="64" y="37"/>
                  <a:pt x="64" y="37"/>
                </a:cubicBezTo>
                <a:close/>
                <a:moveTo>
                  <a:pt x="146" y="67"/>
                </a:moveTo>
                <a:cubicBezTo>
                  <a:pt x="166" y="99"/>
                  <a:pt x="166" y="99"/>
                  <a:pt x="166" y="99"/>
                </a:cubicBezTo>
                <a:cubicBezTo>
                  <a:pt x="172" y="89"/>
                  <a:pt x="172" y="89"/>
                  <a:pt x="172" y="89"/>
                </a:cubicBezTo>
                <a:cubicBezTo>
                  <a:pt x="189" y="100"/>
                  <a:pt x="189" y="100"/>
                  <a:pt x="189" y="100"/>
                </a:cubicBezTo>
                <a:cubicBezTo>
                  <a:pt x="195" y="90"/>
                  <a:pt x="195" y="90"/>
                  <a:pt x="195" y="90"/>
                </a:cubicBezTo>
                <a:cubicBezTo>
                  <a:pt x="178" y="79"/>
                  <a:pt x="178" y="79"/>
                  <a:pt x="178" y="79"/>
                </a:cubicBezTo>
                <a:cubicBezTo>
                  <a:pt x="184" y="70"/>
                  <a:pt x="184" y="70"/>
                  <a:pt x="184" y="70"/>
                </a:cubicBezTo>
                <a:cubicBezTo>
                  <a:pt x="146" y="67"/>
                  <a:pt x="146" y="67"/>
                  <a:pt x="146" y="67"/>
                </a:cubicBezTo>
                <a:close/>
                <a:moveTo>
                  <a:pt x="0" y="146"/>
                </a:moveTo>
                <a:cubicBezTo>
                  <a:pt x="257" y="146"/>
                  <a:pt x="257" y="146"/>
                  <a:pt x="257" y="146"/>
                </a:cubicBezTo>
                <a:cubicBezTo>
                  <a:pt x="257" y="172"/>
                  <a:pt x="257" y="172"/>
                  <a:pt x="257" y="172"/>
                </a:cubicBezTo>
                <a:cubicBezTo>
                  <a:pt x="249" y="179"/>
                  <a:pt x="249" y="179"/>
                  <a:pt x="249" y="179"/>
                </a:cubicBezTo>
                <a:cubicBezTo>
                  <a:pt x="7" y="179"/>
                  <a:pt x="7" y="179"/>
                  <a:pt x="7" y="179"/>
                </a:cubicBezTo>
                <a:cubicBezTo>
                  <a:pt x="0" y="172"/>
                  <a:pt x="0" y="172"/>
                  <a:pt x="0" y="172"/>
                </a:cubicBezTo>
                <a:cubicBezTo>
                  <a:pt x="0" y="146"/>
                  <a:pt x="0" y="146"/>
                  <a:pt x="0" y="146"/>
                </a:cubicBezTo>
                <a:close/>
                <a:moveTo>
                  <a:pt x="17" y="155"/>
                </a:moveTo>
                <a:cubicBezTo>
                  <a:pt x="17" y="163"/>
                  <a:pt x="17" y="163"/>
                  <a:pt x="17" y="163"/>
                </a:cubicBezTo>
                <a:cubicBezTo>
                  <a:pt x="39" y="163"/>
                  <a:pt x="39" y="163"/>
                  <a:pt x="39" y="163"/>
                </a:cubicBezTo>
                <a:cubicBezTo>
                  <a:pt x="39" y="155"/>
                  <a:pt x="39" y="155"/>
                  <a:pt x="39" y="155"/>
                </a:cubicBezTo>
                <a:cubicBezTo>
                  <a:pt x="17" y="155"/>
                  <a:pt x="17" y="155"/>
                  <a:pt x="17" y="155"/>
                </a:cubicBezTo>
                <a:close/>
                <a:moveTo>
                  <a:pt x="220" y="155"/>
                </a:moveTo>
                <a:cubicBezTo>
                  <a:pt x="220" y="163"/>
                  <a:pt x="220" y="163"/>
                  <a:pt x="220" y="163"/>
                </a:cubicBezTo>
                <a:cubicBezTo>
                  <a:pt x="242" y="163"/>
                  <a:pt x="242" y="163"/>
                  <a:pt x="242" y="163"/>
                </a:cubicBezTo>
                <a:cubicBezTo>
                  <a:pt x="242" y="155"/>
                  <a:pt x="242" y="155"/>
                  <a:pt x="242" y="155"/>
                </a:cubicBezTo>
                <a:cubicBezTo>
                  <a:pt x="220" y="155"/>
                  <a:pt x="220" y="155"/>
                  <a:pt x="220" y="155"/>
                </a:cubicBezTo>
                <a:close/>
                <a:moveTo>
                  <a:pt x="49" y="155"/>
                </a:moveTo>
                <a:cubicBezTo>
                  <a:pt x="49" y="163"/>
                  <a:pt x="49" y="163"/>
                  <a:pt x="49" y="163"/>
                </a:cubicBezTo>
                <a:cubicBezTo>
                  <a:pt x="71" y="163"/>
                  <a:pt x="71" y="163"/>
                  <a:pt x="71" y="163"/>
                </a:cubicBezTo>
                <a:cubicBezTo>
                  <a:pt x="71" y="155"/>
                  <a:pt x="71" y="155"/>
                  <a:pt x="71" y="155"/>
                </a:cubicBezTo>
                <a:cubicBezTo>
                  <a:pt x="49" y="155"/>
                  <a:pt x="49" y="155"/>
                  <a:pt x="49" y="155"/>
                </a:cubicBezTo>
                <a:close/>
                <a:moveTo>
                  <a:pt x="48" y="21"/>
                </a:moveTo>
                <a:cubicBezTo>
                  <a:pt x="48" y="116"/>
                  <a:pt x="48" y="116"/>
                  <a:pt x="48" y="116"/>
                </a:cubicBezTo>
                <a:cubicBezTo>
                  <a:pt x="213" y="116"/>
                  <a:pt x="213" y="116"/>
                  <a:pt x="213" y="116"/>
                </a:cubicBezTo>
                <a:cubicBezTo>
                  <a:pt x="213" y="21"/>
                  <a:pt x="213" y="21"/>
                  <a:pt x="213" y="21"/>
                </a:cubicBezTo>
                <a:lnTo>
                  <a:pt x="48" y="21"/>
                </a:lnTo>
                <a:close/>
              </a:path>
            </a:pathLst>
          </a:custGeom>
          <a:solidFill>
            <a:schemeClr val="bg1"/>
          </a:solidFill>
          <a:ln>
            <a:noFill/>
          </a:ln>
        </p:spPr>
      </p:sp>
      <p:sp>
        <p:nvSpPr>
          <p:cNvPr id="34" name="camille 37"/>
          <p:cNvSpPr>
            <a:spLocks noEditPoints="1"/>
          </p:cNvSpPr>
          <p:nvPr>
            <p:custDataLst>
              <p:tags r:id="rId9"/>
            </p:custDataLst>
          </p:nvPr>
        </p:nvSpPr>
        <p:spPr bwMode="auto">
          <a:xfrm>
            <a:off x="4917440" y="2679065"/>
            <a:ext cx="474980" cy="448310"/>
          </a:xfrm>
          <a:custGeom>
            <a:avLst/>
            <a:gdLst>
              <a:gd name="T0" fmla="*/ 38 w 121"/>
              <a:gd name="T1" fmla="*/ 42 h 114"/>
              <a:gd name="T2" fmla="*/ 38 w 121"/>
              <a:gd name="T3" fmla="*/ 47 h 114"/>
              <a:gd name="T4" fmla="*/ 76 w 121"/>
              <a:gd name="T5" fmla="*/ 44 h 114"/>
              <a:gd name="T6" fmla="*/ 87 w 121"/>
              <a:gd name="T7" fmla="*/ 32 h 114"/>
              <a:gd name="T8" fmla="*/ 35 w 121"/>
              <a:gd name="T9" fmla="*/ 35 h 114"/>
              <a:gd name="T10" fmla="*/ 38 w 121"/>
              <a:gd name="T11" fmla="*/ 37 h 114"/>
              <a:gd name="T12" fmla="*/ 89 w 121"/>
              <a:gd name="T13" fmla="*/ 35 h 114"/>
              <a:gd name="T14" fmla="*/ 87 w 121"/>
              <a:gd name="T15" fmla="*/ 32 h 114"/>
              <a:gd name="T16" fmla="*/ 38 w 121"/>
              <a:gd name="T17" fmla="*/ 22 h 114"/>
              <a:gd name="T18" fmla="*/ 35 w 121"/>
              <a:gd name="T19" fmla="*/ 26 h 114"/>
              <a:gd name="T20" fmla="*/ 87 w 121"/>
              <a:gd name="T21" fmla="*/ 28 h 114"/>
              <a:gd name="T22" fmla="*/ 89 w 121"/>
              <a:gd name="T23" fmla="*/ 25 h 114"/>
              <a:gd name="T24" fmla="*/ 19 w 121"/>
              <a:gd name="T25" fmla="*/ 105 h 114"/>
              <a:gd name="T26" fmla="*/ 103 w 121"/>
              <a:gd name="T27" fmla="*/ 105 h 114"/>
              <a:gd name="T28" fmla="*/ 9 w 121"/>
              <a:gd name="T29" fmla="*/ 100 h 114"/>
              <a:gd name="T30" fmla="*/ 41 w 121"/>
              <a:gd name="T31" fmla="*/ 74 h 114"/>
              <a:gd name="T32" fmla="*/ 112 w 121"/>
              <a:gd name="T33" fmla="*/ 99 h 114"/>
              <a:gd name="T34" fmla="*/ 112 w 121"/>
              <a:gd name="T35" fmla="*/ 53 h 114"/>
              <a:gd name="T36" fmla="*/ 16 w 121"/>
              <a:gd name="T37" fmla="*/ 48 h 114"/>
              <a:gd name="T38" fmla="*/ 9 w 121"/>
              <a:gd name="T39" fmla="*/ 37 h 114"/>
              <a:gd name="T40" fmla="*/ 13 w 121"/>
              <a:gd name="T41" fmla="*/ 35 h 114"/>
              <a:gd name="T42" fmla="*/ 16 w 121"/>
              <a:gd name="T43" fmla="*/ 48 h 114"/>
              <a:gd name="T44" fmla="*/ 105 w 121"/>
              <a:gd name="T45" fmla="*/ 35 h 114"/>
              <a:gd name="T46" fmla="*/ 111 w 121"/>
              <a:gd name="T47" fmla="*/ 36 h 114"/>
              <a:gd name="T48" fmla="*/ 112 w 121"/>
              <a:gd name="T49" fmla="*/ 42 h 114"/>
              <a:gd name="T50" fmla="*/ 48 w 121"/>
              <a:gd name="T51" fmla="*/ 68 h 114"/>
              <a:gd name="T52" fmla="*/ 26 w 121"/>
              <a:gd name="T53" fmla="*/ 53 h 114"/>
              <a:gd name="T54" fmla="*/ 26 w 121"/>
              <a:gd name="T55" fmla="*/ 26 h 114"/>
              <a:gd name="T56" fmla="*/ 36 w 121"/>
              <a:gd name="T57" fmla="*/ 10 h 114"/>
              <a:gd name="T58" fmla="*/ 95 w 121"/>
              <a:gd name="T59" fmla="*/ 20 h 114"/>
              <a:gd name="T60" fmla="*/ 95 w 121"/>
              <a:gd name="T61" fmla="*/ 35 h 114"/>
              <a:gd name="T62" fmla="*/ 95 w 121"/>
              <a:gd name="T63" fmla="*/ 54 h 114"/>
              <a:gd name="T64" fmla="*/ 60 w 121"/>
              <a:gd name="T65" fmla="*/ 59 h 114"/>
              <a:gd name="T66" fmla="*/ 84 w 121"/>
              <a:gd name="T67" fmla="*/ 0 h 114"/>
              <a:gd name="T68" fmla="*/ 16 w 121"/>
              <a:gd name="T69" fmla="*/ 20 h 114"/>
              <a:gd name="T70" fmla="*/ 13 w 121"/>
              <a:gd name="T71" fmla="*/ 26 h 114"/>
              <a:gd name="T72" fmla="*/ 0 w 121"/>
              <a:gd name="T73" fmla="*/ 103 h 114"/>
              <a:gd name="T74" fmla="*/ 109 w 121"/>
              <a:gd name="T75" fmla="*/ 114 h 114"/>
              <a:gd name="T76" fmla="*/ 121 w 121"/>
              <a:gd name="T77" fmla="*/ 37 h 114"/>
              <a:gd name="T78" fmla="*/ 105 w 121"/>
              <a:gd name="T79" fmla="*/ 26 h 114"/>
              <a:gd name="T80" fmla="*/ 84 w 121"/>
              <a:gd name="T8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114">
                <a:moveTo>
                  <a:pt x="74" y="42"/>
                </a:moveTo>
                <a:cubicBezTo>
                  <a:pt x="38" y="42"/>
                  <a:pt x="38" y="42"/>
                  <a:pt x="38" y="42"/>
                </a:cubicBezTo>
                <a:cubicBezTo>
                  <a:pt x="36" y="42"/>
                  <a:pt x="35" y="43"/>
                  <a:pt x="35" y="44"/>
                </a:cubicBezTo>
                <a:cubicBezTo>
                  <a:pt x="35" y="46"/>
                  <a:pt x="36" y="47"/>
                  <a:pt x="38" y="47"/>
                </a:cubicBezTo>
                <a:cubicBezTo>
                  <a:pt x="74" y="47"/>
                  <a:pt x="74" y="47"/>
                  <a:pt x="74" y="47"/>
                </a:cubicBezTo>
                <a:cubicBezTo>
                  <a:pt x="75" y="47"/>
                  <a:pt x="76" y="46"/>
                  <a:pt x="76" y="44"/>
                </a:cubicBezTo>
                <a:cubicBezTo>
                  <a:pt x="76" y="43"/>
                  <a:pt x="75" y="42"/>
                  <a:pt x="74" y="42"/>
                </a:cubicBezTo>
                <a:moveTo>
                  <a:pt x="87" y="32"/>
                </a:moveTo>
                <a:cubicBezTo>
                  <a:pt x="38" y="32"/>
                  <a:pt x="38" y="32"/>
                  <a:pt x="38" y="32"/>
                </a:cubicBezTo>
                <a:cubicBezTo>
                  <a:pt x="36" y="32"/>
                  <a:pt x="35" y="33"/>
                  <a:pt x="35" y="35"/>
                </a:cubicBezTo>
                <a:cubicBezTo>
                  <a:pt x="35" y="35"/>
                  <a:pt x="35" y="35"/>
                  <a:pt x="35" y="35"/>
                </a:cubicBezTo>
                <a:cubicBezTo>
                  <a:pt x="35" y="36"/>
                  <a:pt x="36" y="37"/>
                  <a:pt x="38" y="37"/>
                </a:cubicBezTo>
                <a:cubicBezTo>
                  <a:pt x="87" y="37"/>
                  <a:pt x="87" y="37"/>
                  <a:pt x="87" y="37"/>
                </a:cubicBezTo>
                <a:cubicBezTo>
                  <a:pt x="88" y="37"/>
                  <a:pt x="89" y="36"/>
                  <a:pt x="89" y="35"/>
                </a:cubicBezTo>
                <a:cubicBezTo>
                  <a:pt x="89" y="35"/>
                  <a:pt x="89" y="35"/>
                  <a:pt x="89" y="35"/>
                </a:cubicBezTo>
                <a:cubicBezTo>
                  <a:pt x="89" y="33"/>
                  <a:pt x="88" y="32"/>
                  <a:pt x="87" y="32"/>
                </a:cubicBezTo>
                <a:moveTo>
                  <a:pt x="87" y="22"/>
                </a:moveTo>
                <a:cubicBezTo>
                  <a:pt x="38" y="22"/>
                  <a:pt x="38" y="22"/>
                  <a:pt x="38" y="22"/>
                </a:cubicBezTo>
                <a:cubicBezTo>
                  <a:pt x="36" y="22"/>
                  <a:pt x="35" y="24"/>
                  <a:pt x="35" y="25"/>
                </a:cubicBezTo>
                <a:cubicBezTo>
                  <a:pt x="35" y="25"/>
                  <a:pt x="35" y="26"/>
                  <a:pt x="35" y="26"/>
                </a:cubicBezTo>
                <a:cubicBezTo>
                  <a:pt x="36" y="27"/>
                  <a:pt x="37" y="28"/>
                  <a:pt x="38" y="28"/>
                </a:cubicBezTo>
                <a:cubicBezTo>
                  <a:pt x="87" y="28"/>
                  <a:pt x="87" y="28"/>
                  <a:pt x="87" y="28"/>
                </a:cubicBezTo>
                <a:cubicBezTo>
                  <a:pt x="88" y="28"/>
                  <a:pt x="89" y="27"/>
                  <a:pt x="89" y="26"/>
                </a:cubicBezTo>
                <a:cubicBezTo>
                  <a:pt x="89" y="26"/>
                  <a:pt x="89" y="25"/>
                  <a:pt x="89" y="25"/>
                </a:cubicBezTo>
                <a:cubicBezTo>
                  <a:pt x="89" y="24"/>
                  <a:pt x="88" y="22"/>
                  <a:pt x="87" y="22"/>
                </a:cubicBezTo>
                <a:moveTo>
                  <a:pt x="19" y="105"/>
                </a:moveTo>
                <a:cubicBezTo>
                  <a:pt x="60" y="71"/>
                  <a:pt x="60" y="71"/>
                  <a:pt x="60" y="71"/>
                </a:cubicBezTo>
                <a:cubicBezTo>
                  <a:pt x="103" y="105"/>
                  <a:pt x="103" y="105"/>
                  <a:pt x="103" y="105"/>
                </a:cubicBezTo>
                <a:cubicBezTo>
                  <a:pt x="19" y="105"/>
                  <a:pt x="19" y="105"/>
                  <a:pt x="19" y="105"/>
                </a:cubicBezTo>
                <a:moveTo>
                  <a:pt x="9" y="100"/>
                </a:moveTo>
                <a:cubicBezTo>
                  <a:pt x="9" y="54"/>
                  <a:pt x="9" y="54"/>
                  <a:pt x="9" y="54"/>
                </a:cubicBezTo>
                <a:cubicBezTo>
                  <a:pt x="41" y="74"/>
                  <a:pt x="41" y="74"/>
                  <a:pt x="41" y="74"/>
                </a:cubicBezTo>
                <a:cubicBezTo>
                  <a:pt x="9" y="100"/>
                  <a:pt x="9" y="100"/>
                  <a:pt x="9" y="100"/>
                </a:cubicBezTo>
                <a:moveTo>
                  <a:pt x="112" y="99"/>
                </a:moveTo>
                <a:cubicBezTo>
                  <a:pt x="80" y="74"/>
                  <a:pt x="80" y="74"/>
                  <a:pt x="80" y="74"/>
                </a:cubicBezTo>
                <a:cubicBezTo>
                  <a:pt x="112" y="53"/>
                  <a:pt x="112" y="53"/>
                  <a:pt x="112" y="53"/>
                </a:cubicBezTo>
                <a:cubicBezTo>
                  <a:pt x="112" y="99"/>
                  <a:pt x="112" y="99"/>
                  <a:pt x="112" y="99"/>
                </a:cubicBezTo>
                <a:moveTo>
                  <a:pt x="16" y="48"/>
                </a:moveTo>
                <a:cubicBezTo>
                  <a:pt x="9" y="43"/>
                  <a:pt x="9" y="43"/>
                  <a:pt x="9" y="43"/>
                </a:cubicBezTo>
                <a:cubicBezTo>
                  <a:pt x="9" y="37"/>
                  <a:pt x="9" y="37"/>
                  <a:pt x="9" y="37"/>
                </a:cubicBezTo>
                <a:cubicBezTo>
                  <a:pt x="9" y="37"/>
                  <a:pt x="10" y="37"/>
                  <a:pt x="10" y="36"/>
                </a:cubicBezTo>
                <a:cubicBezTo>
                  <a:pt x="11" y="36"/>
                  <a:pt x="12" y="35"/>
                  <a:pt x="13" y="35"/>
                </a:cubicBezTo>
                <a:cubicBezTo>
                  <a:pt x="16" y="35"/>
                  <a:pt x="16" y="35"/>
                  <a:pt x="16" y="35"/>
                </a:cubicBezTo>
                <a:cubicBezTo>
                  <a:pt x="16" y="48"/>
                  <a:pt x="16" y="48"/>
                  <a:pt x="16" y="48"/>
                </a:cubicBezTo>
                <a:moveTo>
                  <a:pt x="105" y="47"/>
                </a:moveTo>
                <a:cubicBezTo>
                  <a:pt x="105" y="35"/>
                  <a:pt x="105" y="35"/>
                  <a:pt x="105" y="35"/>
                </a:cubicBezTo>
                <a:cubicBezTo>
                  <a:pt x="109" y="35"/>
                  <a:pt x="109" y="35"/>
                  <a:pt x="109" y="35"/>
                </a:cubicBezTo>
                <a:cubicBezTo>
                  <a:pt x="110" y="35"/>
                  <a:pt x="111" y="36"/>
                  <a:pt x="111" y="36"/>
                </a:cubicBezTo>
                <a:cubicBezTo>
                  <a:pt x="112" y="37"/>
                  <a:pt x="112" y="37"/>
                  <a:pt x="112" y="37"/>
                </a:cubicBezTo>
                <a:cubicBezTo>
                  <a:pt x="112" y="42"/>
                  <a:pt x="112" y="42"/>
                  <a:pt x="112" y="42"/>
                </a:cubicBezTo>
                <a:cubicBezTo>
                  <a:pt x="105" y="47"/>
                  <a:pt x="105" y="47"/>
                  <a:pt x="105" y="47"/>
                </a:cubicBezTo>
                <a:moveTo>
                  <a:pt x="48" y="68"/>
                </a:moveTo>
                <a:cubicBezTo>
                  <a:pt x="26" y="54"/>
                  <a:pt x="26" y="54"/>
                  <a:pt x="26" y="54"/>
                </a:cubicBezTo>
                <a:cubicBezTo>
                  <a:pt x="26" y="54"/>
                  <a:pt x="26" y="53"/>
                  <a:pt x="26" y="53"/>
                </a:cubicBezTo>
                <a:cubicBezTo>
                  <a:pt x="26" y="35"/>
                  <a:pt x="26" y="35"/>
                  <a:pt x="26" y="35"/>
                </a:cubicBezTo>
                <a:cubicBezTo>
                  <a:pt x="26" y="26"/>
                  <a:pt x="26" y="26"/>
                  <a:pt x="26" y="26"/>
                </a:cubicBezTo>
                <a:cubicBezTo>
                  <a:pt x="26" y="20"/>
                  <a:pt x="26" y="20"/>
                  <a:pt x="26" y="20"/>
                </a:cubicBezTo>
                <a:cubicBezTo>
                  <a:pt x="26" y="15"/>
                  <a:pt x="30" y="10"/>
                  <a:pt x="36" y="10"/>
                </a:cubicBezTo>
                <a:cubicBezTo>
                  <a:pt x="84" y="10"/>
                  <a:pt x="84" y="10"/>
                  <a:pt x="84" y="10"/>
                </a:cubicBezTo>
                <a:cubicBezTo>
                  <a:pt x="90" y="10"/>
                  <a:pt x="95" y="15"/>
                  <a:pt x="95" y="20"/>
                </a:cubicBezTo>
                <a:cubicBezTo>
                  <a:pt x="95" y="26"/>
                  <a:pt x="95" y="26"/>
                  <a:pt x="95" y="26"/>
                </a:cubicBezTo>
                <a:cubicBezTo>
                  <a:pt x="95" y="35"/>
                  <a:pt x="95" y="35"/>
                  <a:pt x="95" y="35"/>
                </a:cubicBezTo>
                <a:cubicBezTo>
                  <a:pt x="95" y="53"/>
                  <a:pt x="95" y="53"/>
                  <a:pt x="95" y="53"/>
                </a:cubicBezTo>
                <a:cubicBezTo>
                  <a:pt x="95" y="54"/>
                  <a:pt x="95" y="54"/>
                  <a:pt x="95" y="54"/>
                </a:cubicBezTo>
                <a:cubicBezTo>
                  <a:pt x="72" y="68"/>
                  <a:pt x="72" y="68"/>
                  <a:pt x="72" y="68"/>
                </a:cubicBezTo>
                <a:cubicBezTo>
                  <a:pt x="60" y="59"/>
                  <a:pt x="60" y="59"/>
                  <a:pt x="60" y="59"/>
                </a:cubicBezTo>
                <a:cubicBezTo>
                  <a:pt x="48" y="68"/>
                  <a:pt x="48" y="68"/>
                  <a:pt x="48" y="68"/>
                </a:cubicBezTo>
                <a:moveTo>
                  <a:pt x="84" y="0"/>
                </a:moveTo>
                <a:cubicBezTo>
                  <a:pt x="36" y="0"/>
                  <a:pt x="36" y="0"/>
                  <a:pt x="36" y="0"/>
                </a:cubicBezTo>
                <a:cubicBezTo>
                  <a:pt x="25" y="0"/>
                  <a:pt x="16" y="9"/>
                  <a:pt x="16" y="20"/>
                </a:cubicBezTo>
                <a:cubicBezTo>
                  <a:pt x="16" y="26"/>
                  <a:pt x="16" y="26"/>
                  <a:pt x="16" y="26"/>
                </a:cubicBezTo>
                <a:cubicBezTo>
                  <a:pt x="13" y="26"/>
                  <a:pt x="13" y="26"/>
                  <a:pt x="13" y="26"/>
                </a:cubicBezTo>
                <a:cubicBezTo>
                  <a:pt x="7" y="26"/>
                  <a:pt x="1" y="31"/>
                  <a:pt x="0" y="37"/>
                </a:cubicBezTo>
                <a:cubicBezTo>
                  <a:pt x="0" y="103"/>
                  <a:pt x="0" y="103"/>
                  <a:pt x="0" y="103"/>
                </a:cubicBezTo>
                <a:cubicBezTo>
                  <a:pt x="1" y="109"/>
                  <a:pt x="7" y="114"/>
                  <a:pt x="13" y="114"/>
                </a:cubicBezTo>
                <a:cubicBezTo>
                  <a:pt x="109" y="114"/>
                  <a:pt x="109" y="114"/>
                  <a:pt x="109" y="114"/>
                </a:cubicBezTo>
                <a:cubicBezTo>
                  <a:pt x="115" y="114"/>
                  <a:pt x="121" y="109"/>
                  <a:pt x="121" y="103"/>
                </a:cubicBezTo>
                <a:cubicBezTo>
                  <a:pt x="121" y="37"/>
                  <a:pt x="121" y="37"/>
                  <a:pt x="121" y="37"/>
                </a:cubicBezTo>
                <a:cubicBezTo>
                  <a:pt x="121" y="31"/>
                  <a:pt x="115" y="26"/>
                  <a:pt x="109" y="26"/>
                </a:cubicBezTo>
                <a:cubicBezTo>
                  <a:pt x="105" y="26"/>
                  <a:pt x="105" y="26"/>
                  <a:pt x="105" y="26"/>
                </a:cubicBezTo>
                <a:cubicBezTo>
                  <a:pt x="105" y="20"/>
                  <a:pt x="105" y="20"/>
                  <a:pt x="105" y="20"/>
                </a:cubicBezTo>
                <a:cubicBezTo>
                  <a:pt x="105" y="9"/>
                  <a:pt x="95" y="0"/>
                  <a:pt x="84" y="0"/>
                </a:cubicBezTo>
              </a:path>
            </a:pathLst>
          </a:custGeom>
          <a:solidFill>
            <a:schemeClr val="bg1"/>
          </a:solidFill>
          <a:ln>
            <a:noFill/>
          </a:ln>
        </p:spPr>
      </p:sp>
      <p:sp>
        <p:nvSpPr>
          <p:cNvPr id="35" name="camille  251"/>
          <p:cNvSpPr>
            <a:spLocks noEditPoints="1"/>
          </p:cNvSpPr>
          <p:nvPr>
            <p:custDataLst>
              <p:tags r:id="rId10"/>
            </p:custDataLst>
          </p:nvPr>
        </p:nvSpPr>
        <p:spPr bwMode="auto">
          <a:xfrm>
            <a:off x="4998085" y="4098290"/>
            <a:ext cx="323850" cy="575310"/>
          </a:xfrm>
          <a:custGeom>
            <a:avLst/>
            <a:gdLst>
              <a:gd name="T0" fmla="*/ 122 w 140"/>
              <a:gd name="T1" fmla="*/ 0 h 255"/>
              <a:gd name="T2" fmla="*/ 140 w 140"/>
              <a:gd name="T3" fmla="*/ 153 h 255"/>
              <a:gd name="T4" fmla="*/ 138 w 140"/>
              <a:gd name="T5" fmla="*/ 140 h 255"/>
              <a:gd name="T6" fmla="*/ 125 w 140"/>
              <a:gd name="T7" fmla="*/ 137 h 255"/>
              <a:gd name="T8" fmla="*/ 124 w 140"/>
              <a:gd name="T9" fmla="*/ 109 h 255"/>
              <a:gd name="T10" fmla="*/ 110 w 140"/>
              <a:gd name="T11" fmla="*/ 127 h 255"/>
              <a:gd name="T12" fmla="*/ 109 w 140"/>
              <a:gd name="T13" fmla="*/ 115 h 255"/>
              <a:gd name="T14" fmla="*/ 107 w 140"/>
              <a:gd name="T15" fmla="*/ 64 h 255"/>
              <a:gd name="T16" fmla="*/ 56 w 140"/>
              <a:gd name="T17" fmla="*/ 64 h 255"/>
              <a:gd name="T18" fmla="*/ 56 w 140"/>
              <a:gd name="T19" fmla="*/ 116 h 255"/>
              <a:gd name="T20" fmla="*/ 65 w 140"/>
              <a:gd name="T21" fmla="*/ 130 h 255"/>
              <a:gd name="T22" fmla="*/ 49 w 140"/>
              <a:gd name="T23" fmla="*/ 123 h 255"/>
              <a:gd name="T24" fmla="*/ 49 w 140"/>
              <a:gd name="T25" fmla="*/ 57 h 255"/>
              <a:gd name="T26" fmla="*/ 115 w 140"/>
              <a:gd name="T27" fmla="*/ 57 h 255"/>
              <a:gd name="T28" fmla="*/ 124 w 140"/>
              <a:gd name="T29" fmla="*/ 31 h 255"/>
              <a:gd name="T30" fmla="*/ 16 w 140"/>
              <a:gd name="T31" fmla="*/ 180 h 255"/>
              <a:gd name="T32" fmla="*/ 59 w 140"/>
              <a:gd name="T33" fmla="*/ 213 h 255"/>
              <a:gd name="T34" fmla="*/ 0 w 140"/>
              <a:gd name="T35" fmla="*/ 194 h 255"/>
              <a:gd name="T36" fmla="*/ 19 w 140"/>
              <a:gd name="T37" fmla="*/ 0 h 255"/>
              <a:gd name="T38" fmla="*/ 73 w 140"/>
              <a:gd name="T39" fmla="*/ 236 h 255"/>
              <a:gd name="T40" fmla="*/ 137 w 140"/>
              <a:gd name="T41" fmla="*/ 240 h 255"/>
              <a:gd name="T42" fmla="*/ 93 w 140"/>
              <a:gd name="T43" fmla="*/ 99 h 255"/>
              <a:gd name="T44" fmla="*/ 79 w 140"/>
              <a:gd name="T45" fmla="*/ 160 h 255"/>
              <a:gd name="T46" fmla="*/ 74 w 140"/>
              <a:gd name="T47" fmla="*/ 140 h 255"/>
              <a:gd name="T48" fmla="*/ 81 w 140"/>
              <a:gd name="T49" fmla="*/ 225 h 255"/>
              <a:gd name="T50" fmla="*/ 134 w 140"/>
              <a:gd name="T51" fmla="*/ 165 h 255"/>
              <a:gd name="T52" fmla="*/ 127 w 140"/>
              <a:gd name="T53" fmla="*/ 151 h 255"/>
              <a:gd name="T54" fmla="*/ 115 w 140"/>
              <a:gd name="T55" fmla="*/ 155 h 255"/>
              <a:gd name="T56" fmla="*/ 112 w 140"/>
              <a:gd name="T57" fmla="*/ 141 h 255"/>
              <a:gd name="T58" fmla="*/ 99 w 140"/>
              <a:gd name="T59" fmla="*/ 147 h 255"/>
              <a:gd name="T60" fmla="*/ 93 w 140"/>
              <a:gd name="T61" fmla="*/ 99 h 255"/>
              <a:gd name="T62" fmla="*/ 63 w 140"/>
              <a:gd name="T63" fmla="*/ 72 h 255"/>
              <a:gd name="T64" fmla="*/ 63 w 140"/>
              <a:gd name="T65" fmla="*/ 108 h 255"/>
              <a:gd name="T66" fmla="*/ 68 w 140"/>
              <a:gd name="T67" fmla="*/ 99 h 255"/>
              <a:gd name="T68" fmla="*/ 70 w 140"/>
              <a:gd name="T69" fmla="*/ 79 h 255"/>
              <a:gd name="T70" fmla="*/ 93 w 140"/>
              <a:gd name="T71" fmla="*/ 79 h 255"/>
              <a:gd name="T72" fmla="*/ 106 w 140"/>
              <a:gd name="T73" fmla="*/ 99 h 255"/>
              <a:gd name="T74" fmla="*/ 100 w 140"/>
              <a:gd name="T75" fmla="*/ 72 h 255"/>
              <a:gd name="T76" fmla="*/ 44 w 140"/>
              <a:gd name="T77" fmla="*/ 10 h 255"/>
              <a:gd name="T78" fmla="*/ 93 w 140"/>
              <a:gd name="T79" fmla="*/ 18 h 255"/>
              <a:gd name="T80" fmla="*/ 44 w 140"/>
              <a:gd name="T81" fmla="*/ 10 h 255"/>
              <a:gd name="T82" fmla="*/ 25 w 140"/>
              <a:gd name="T83" fmla="*/ 197 h 255"/>
              <a:gd name="T84" fmla="*/ 49 w 140"/>
              <a:gd name="T85" fmla="*/ 193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255">
                <a:moveTo>
                  <a:pt x="19" y="0"/>
                </a:moveTo>
                <a:cubicBezTo>
                  <a:pt x="122" y="0"/>
                  <a:pt x="122" y="0"/>
                  <a:pt x="122" y="0"/>
                </a:cubicBezTo>
                <a:cubicBezTo>
                  <a:pt x="132" y="0"/>
                  <a:pt x="140" y="9"/>
                  <a:pt x="140" y="19"/>
                </a:cubicBezTo>
                <a:cubicBezTo>
                  <a:pt x="140" y="153"/>
                  <a:pt x="140" y="153"/>
                  <a:pt x="140" y="153"/>
                </a:cubicBezTo>
                <a:cubicBezTo>
                  <a:pt x="140" y="151"/>
                  <a:pt x="140" y="150"/>
                  <a:pt x="140" y="149"/>
                </a:cubicBezTo>
                <a:cubicBezTo>
                  <a:pt x="138" y="140"/>
                  <a:pt x="138" y="140"/>
                  <a:pt x="138" y="140"/>
                </a:cubicBezTo>
                <a:cubicBezTo>
                  <a:pt x="130" y="138"/>
                  <a:pt x="130" y="138"/>
                  <a:pt x="130" y="138"/>
                </a:cubicBezTo>
                <a:cubicBezTo>
                  <a:pt x="128" y="138"/>
                  <a:pt x="126" y="138"/>
                  <a:pt x="125" y="137"/>
                </a:cubicBezTo>
                <a:cubicBezTo>
                  <a:pt x="124" y="135"/>
                  <a:pt x="124" y="135"/>
                  <a:pt x="124" y="135"/>
                </a:cubicBezTo>
                <a:cubicBezTo>
                  <a:pt x="124" y="109"/>
                  <a:pt x="124" y="109"/>
                  <a:pt x="124" y="109"/>
                </a:cubicBezTo>
                <a:cubicBezTo>
                  <a:pt x="122" y="114"/>
                  <a:pt x="119" y="119"/>
                  <a:pt x="115" y="123"/>
                </a:cubicBezTo>
                <a:cubicBezTo>
                  <a:pt x="113" y="124"/>
                  <a:pt x="112" y="126"/>
                  <a:pt x="110" y="127"/>
                </a:cubicBezTo>
                <a:cubicBezTo>
                  <a:pt x="109" y="127"/>
                  <a:pt x="109" y="127"/>
                  <a:pt x="109" y="127"/>
                </a:cubicBezTo>
                <a:cubicBezTo>
                  <a:pt x="109" y="123"/>
                  <a:pt x="109" y="119"/>
                  <a:pt x="109" y="115"/>
                </a:cubicBezTo>
                <a:cubicBezTo>
                  <a:pt x="115" y="108"/>
                  <a:pt x="118" y="100"/>
                  <a:pt x="118" y="90"/>
                </a:cubicBezTo>
                <a:cubicBezTo>
                  <a:pt x="118" y="80"/>
                  <a:pt x="114" y="71"/>
                  <a:pt x="107" y="64"/>
                </a:cubicBezTo>
                <a:cubicBezTo>
                  <a:pt x="101" y="58"/>
                  <a:pt x="92" y="54"/>
                  <a:pt x="82" y="54"/>
                </a:cubicBezTo>
                <a:cubicBezTo>
                  <a:pt x="72" y="54"/>
                  <a:pt x="63" y="58"/>
                  <a:pt x="56" y="64"/>
                </a:cubicBezTo>
                <a:cubicBezTo>
                  <a:pt x="50" y="71"/>
                  <a:pt x="45" y="80"/>
                  <a:pt x="45" y="90"/>
                </a:cubicBezTo>
                <a:cubicBezTo>
                  <a:pt x="45" y="100"/>
                  <a:pt x="50" y="109"/>
                  <a:pt x="56" y="116"/>
                </a:cubicBezTo>
                <a:cubicBezTo>
                  <a:pt x="59" y="118"/>
                  <a:pt x="62" y="121"/>
                  <a:pt x="65" y="122"/>
                </a:cubicBezTo>
                <a:cubicBezTo>
                  <a:pt x="65" y="125"/>
                  <a:pt x="65" y="128"/>
                  <a:pt x="65" y="130"/>
                </a:cubicBezTo>
                <a:cubicBezTo>
                  <a:pt x="62" y="132"/>
                  <a:pt x="62" y="132"/>
                  <a:pt x="62" y="132"/>
                </a:cubicBezTo>
                <a:cubicBezTo>
                  <a:pt x="57" y="130"/>
                  <a:pt x="53" y="127"/>
                  <a:pt x="49" y="123"/>
                </a:cubicBezTo>
                <a:cubicBezTo>
                  <a:pt x="41" y="114"/>
                  <a:pt x="36" y="103"/>
                  <a:pt x="36" y="90"/>
                </a:cubicBezTo>
                <a:cubicBezTo>
                  <a:pt x="36" y="77"/>
                  <a:pt x="41" y="66"/>
                  <a:pt x="49" y="57"/>
                </a:cubicBezTo>
                <a:cubicBezTo>
                  <a:pt x="57" y="49"/>
                  <a:pt x="69" y="44"/>
                  <a:pt x="82" y="44"/>
                </a:cubicBezTo>
                <a:cubicBezTo>
                  <a:pt x="95" y="44"/>
                  <a:pt x="106" y="49"/>
                  <a:pt x="115" y="57"/>
                </a:cubicBezTo>
                <a:cubicBezTo>
                  <a:pt x="119" y="61"/>
                  <a:pt x="122" y="66"/>
                  <a:pt x="124" y="71"/>
                </a:cubicBezTo>
                <a:cubicBezTo>
                  <a:pt x="124" y="31"/>
                  <a:pt x="124" y="31"/>
                  <a:pt x="124" y="31"/>
                </a:cubicBezTo>
                <a:cubicBezTo>
                  <a:pt x="16" y="31"/>
                  <a:pt x="16" y="31"/>
                  <a:pt x="16" y="31"/>
                </a:cubicBezTo>
                <a:cubicBezTo>
                  <a:pt x="16" y="180"/>
                  <a:pt x="16" y="180"/>
                  <a:pt x="16" y="180"/>
                </a:cubicBezTo>
                <a:cubicBezTo>
                  <a:pt x="51" y="180"/>
                  <a:pt x="51" y="180"/>
                  <a:pt x="51" y="180"/>
                </a:cubicBezTo>
                <a:cubicBezTo>
                  <a:pt x="53" y="191"/>
                  <a:pt x="55" y="202"/>
                  <a:pt x="59" y="213"/>
                </a:cubicBezTo>
                <a:cubicBezTo>
                  <a:pt x="19" y="213"/>
                  <a:pt x="19" y="213"/>
                  <a:pt x="19" y="213"/>
                </a:cubicBezTo>
                <a:cubicBezTo>
                  <a:pt x="9" y="213"/>
                  <a:pt x="0" y="204"/>
                  <a:pt x="0" y="194"/>
                </a:cubicBezTo>
                <a:cubicBezTo>
                  <a:pt x="0" y="19"/>
                  <a:pt x="0" y="19"/>
                  <a:pt x="0" y="19"/>
                </a:cubicBezTo>
                <a:cubicBezTo>
                  <a:pt x="0" y="9"/>
                  <a:pt x="9" y="0"/>
                  <a:pt x="19" y="0"/>
                </a:cubicBezTo>
                <a:close/>
                <a:moveTo>
                  <a:pt x="133" y="222"/>
                </a:moveTo>
                <a:cubicBezTo>
                  <a:pt x="73" y="236"/>
                  <a:pt x="73" y="236"/>
                  <a:pt x="73" y="236"/>
                </a:cubicBezTo>
                <a:cubicBezTo>
                  <a:pt x="77" y="255"/>
                  <a:pt x="77" y="255"/>
                  <a:pt x="77" y="255"/>
                </a:cubicBezTo>
                <a:cubicBezTo>
                  <a:pt x="137" y="240"/>
                  <a:pt x="137" y="240"/>
                  <a:pt x="137" y="240"/>
                </a:cubicBezTo>
                <a:cubicBezTo>
                  <a:pt x="133" y="222"/>
                  <a:pt x="133" y="222"/>
                  <a:pt x="133" y="222"/>
                </a:cubicBezTo>
                <a:close/>
                <a:moveTo>
                  <a:pt x="93" y="99"/>
                </a:moveTo>
                <a:cubicBezTo>
                  <a:pt x="89" y="99"/>
                  <a:pt x="85" y="99"/>
                  <a:pt x="82" y="99"/>
                </a:cubicBezTo>
                <a:cubicBezTo>
                  <a:pt x="77" y="118"/>
                  <a:pt x="77" y="141"/>
                  <a:pt x="79" y="160"/>
                </a:cubicBezTo>
                <a:cubicBezTo>
                  <a:pt x="74" y="163"/>
                  <a:pt x="74" y="163"/>
                  <a:pt x="74" y="163"/>
                </a:cubicBezTo>
                <a:cubicBezTo>
                  <a:pt x="74" y="140"/>
                  <a:pt x="74" y="140"/>
                  <a:pt x="74" y="140"/>
                </a:cubicBezTo>
                <a:cubicBezTo>
                  <a:pt x="62" y="150"/>
                  <a:pt x="62" y="150"/>
                  <a:pt x="62" y="150"/>
                </a:cubicBezTo>
                <a:cubicBezTo>
                  <a:pt x="63" y="181"/>
                  <a:pt x="68" y="211"/>
                  <a:pt x="81" y="225"/>
                </a:cubicBezTo>
                <a:cubicBezTo>
                  <a:pt x="94" y="223"/>
                  <a:pt x="107" y="222"/>
                  <a:pt x="120" y="220"/>
                </a:cubicBezTo>
                <a:cubicBezTo>
                  <a:pt x="126" y="206"/>
                  <a:pt x="132" y="189"/>
                  <a:pt x="134" y="165"/>
                </a:cubicBezTo>
                <a:cubicBezTo>
                  <a:pt x="134" y="165"/>
                  <a:pt x="131" y="164"/>
                  <a:pt x="127" y="162"/>
                </a:cubicBezTo>
                <a:cubicBezTo>
                  <a:pt x="128" y="158"/>
                  <a:pt x="127" y="155"/>
                  <a:pt x="127" y="151"/>
                </a:cubicBezTo>
                <a:cubicBezTo>
                  <a:pt x="124" y="151"/>
                  <a:pt x="120" y="150"/>
                  <a:pt x="117" y="149"/>
                </a:cubicBezTo>
                <a:cubicBezTo>
                  <a:pt x="116" y="151"/>
                  <a:pt x="115" y="153"/>
                  <a:pt x="115" y="155"/>
                </a:cubicBezTo>
                <a:cubicBezTo>
                  <a:pt x="112" y="154"/>
                  <a:pt x="112" y="154"/>
                  <a:pt x="112" y="154"/>
                </a:cubicBezTo>
                <a:cubicBezTo>
                  <a:pt x="113" y="149"/>
                  <a:pt x="113" y="145"/>
                  <a:pt x="112" y="141"/>
                </a:cubicBezTo>
                <a:cubicBezTo>
                  <a:pt x="109" y="140"/>
                  <a:pt x="106" y="139"/>
                  <a:pt x="102" y="139"/>
                </a:cubicBezTo>
                <a:cubicBezTo>
                  <a:pt x="101" y="141"/>
                  <a:pt x="100" y="144"/>
                  <a:pt x="99" y="147"/>
                </a:cubicBezTo>
                <a:cubicBezTo>
                  <a:pt x="98" y="146"/>
                  <a:pt x="96" y="146"/>
                  <a:pt x="95" y="145"/>
                </a:cubicBezTo>
                <a:cubicBezTo>
                  <a:pt x="97" y="130"/>
                  <a:pt x="96" y="114"/>
                  <a:pt x="93" y="99"/>
                </a:cubicBezTo>
                <a:close/>
                <a:moveTo>
                  <a:pt x="82" y="64"/>
                </a:moveTo>
                <a:cubicBezTo>
                  <a:pt x="75" y="64"/>
                  <a:pt x="68" y="67"/>
                  <a:pt x="63" y="72"/>
                </a:cubicBezTo>
                <a:cubicBezTo>
                  <a:pt x="59" y="76"/>
                  <a:pt x="56" y="83"/>
                  <a:pt x="56" y="90"/>
                </a:cubicBezTo>
                <a:cubicBezTo>
                  <a:pt x="56" y="97"/>
                  <a:pt x="59" y="104"/>
                  <a:pt x="63" y="108"/>
                </a:cubicBezTo>
                <a:cubicBezTo>
                  <a:pt x="64" y="109"/>
                  <a:pt x="65" y="110"/>
                  <a:pt x="66" y="111"/>
                </a:cubicBezTo>
                <a:cubicBezTo>
                  <a:pt x="67" y="107"/>
                  <a:pt x="67" y="103"/>
                  <a:pt x="68" y="99"/>
                </a:cubicBezTo>
                <a:cubicBezTo>
                  <a:pt x="67" y="96"/>
                  <a:pt x="66" y="93"/>
                  <a:pt x="66" y="90"/>
                </a:cubicBezTo>
                <a:cubicBezTo>
                  <a:pt x="66" y="86"/>
                  <a:pt x="68" y="82"/>
                  <a:pt x="70" y="79"/>
                </a:cubicBezTo>
                <a:cubicBezTo>
                  <a:pt x="73" y="76"/>
                  <a:pt x="77" y="74"/>
                  <a:pt x="82" y="74"/>
                </a:cubicBezTo>
                <a:cubicBezTo>
                  <a:pt x="86" y="74"/>
                  <a:pt x="90" y="76"/>
                  <a:pt x="93" y="79"/>
                </a:cubicBezTo>
                <a:cubicBezTo>
                  <a:pt x="95" y="81"/>
                  <a:pt x="97" y="83"/>
                  <a:pt x="97" y="86"/>
                </a:cubicBezTo>
                <a:cubicBezTo>
                  <a:pt x="102" y="89"/>
                  <a:pt x="105" y="94"/>
                  <a:pt x="106" y="99"/>
                </a:cubicBezTo>
                <a:cubicBezTo>
                  <a:pt x="107" y="96"/>
                  <a:pt x="108" y="93"/>
                  <a:pt x="108" y="90"/>
                </a:cubicBezTo>
                <a:cubicBezTo>
                  <a:pt x="108" y="83"/>
                  <a:pt x="105" y="76"/>
                  <a:pt x="100" y="72"/>
                </a:cubicBezTo>
                <a:cubicBezTo>
                  <a:pt x="95" y="67"/>
                  <a:pt x="89" y="64"/>
                  <a:pt x="82" y="64"/>
                </a:cubicBezTo>
                <a:close/>
                <a:moveTo>
                  <a:pt x="44" y="10"/>
                </a:moveTo>
                <a:cubicBezTo>
                  <a:pt x="44" y="18"/>
                  <a:pt x="44" y="18"/>
                  <a:pt x="44" y="18"/>
                </a:cubicBezTo>
                <a:cubicBezTo>
                  <a:pt x="93" y="18"/>
                  <a:pt x="93" y="18"/>
                  <a:pt x="93" y="18"/>
                </a:cubicBezTo>
                <a:cubicBezTo>
                  <a:pt x="93" y="10"/>
                  <a:pt x="93" y="10"/>
                  <a:pt x="93" y="10"/>
                </a:cubicBezTo>
                <a:cubicBezTo>
                  <a:pt x="44" y="10"/>
                  <a:pt x="44" y="10"/>
                  <a:pt x="44" y="10"/>
                </a:cubicBezTo>
                <a:close/>
                <a:moveTo>
                  <a:pt x="25" y="193"/>
                </a:moveTo>
                <a:cubicBezTo>
                  <a:pt x="25" y="197"/>
                  <a:pt x="25" y="197"/>
                  <a:pt x="25" y="197"/>
                </a:cubicBezTo>
                <a:cubicBezTo>
                  <a:pt x="49" y="197"/>
                  <a:pt x="49" y="197"/>
                  <a:pt x="49" y="197"/>
                </a:cubicBezTo>
                <a:cubicBezTo>
                  <a:pt x="49" y="193"/>
                  <a:pt x="49" y="193"/>
                  <a:pt x="49" y="193"/>
                </a:cubicBezTo>
                <a:lnTo>
                  <a:pt x="25" y="193"/>
                </a:lnTo>
                <a:close/>
              </a:path>
            </a:pathLst>
          </a:custGeom>
          <a:solidFill>
            <a:schemeClr val="bg1"/>
          </a:solidFill>
          <a:ln>
            <a:noFill/>
          </a:ln>
        </p:spPr>
      </p:sp>
      <p:grpSp>
        <p:nvGrpSpPr>
          <p:cNvPr id="39" name="组合 38"/>
          <p:cNvGrpSpPr/>
          <p:nvPr/>
        </p:nvGrpSpPr>
        <p:grpSpPr>
          <a:xfrm rot="0">
            <a:off x="585470" y="1107440"/>
            <a:ext cx="3651250" cy="2292869"/>
            <a:chOff x="1459" y="5911"/>
            <a:chExt cx="5904" cy="3611"/>
          </a:xfrm>
        </p:grpSpPr>
        <p:grpSp>
          <p:nvGrpSpPr>
            <p:cNvPr id="36" name="组合 35"/>
            <p:cNvGrpSpPr/>
            <p:nvPr/>
          </p:nvGrpSpPr>
          <p:grpSpPr>
            <a:xfrm>
              <a:off x="1459" y="5911"/>
              <a:ext cx="5904" cy="3611"/>
              <a:chOff x="1631" y="641"/>
              <a:chExt cx="7075" cy="5008"/>
            </a:xfrm>
          </p:grpSpPr>
          <p:sp>
            <p:nvSpPr>
              <p:cNvPr id="37" name="圆角矩形 36"/>
              <p:cNvSpPr/>
              <p:nvPr>
                <p:custDataLst>
                  <p:tags r:id="rId11"/>
                </p:custDataLst>
              </p:nvPr>
            </p:nvSpPr>
            <p:spPr>
              <a:xfrm>
                <a:off x="1631" y="1832"/>
                <a:ext cx="7057" cy="3817"/>
              </a:xfrm>
              <a:prstGeom prst="roundRect">
                <a:avLst>
                  <a:gd name="adj" fmla="val 5031"/>
                </a:avLst>
              </a:prstGeom>
              <a:solidFill>
                <a:schemeClr val="bg1"/>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charset="0"/>
                  <a:ea typeface="思源黑体 CN Bold" charset="0"/>
                  <a:cs typeface="微软雅黑" panose="020B0503020204020204" charset="-122"/>
                  <a:sym typeface="+mn-ea"/>
                </a:endParaRPr>
              </a:p>
            </p:txBody>
          </p:sp>
          <p:sp>
            <p:nvSpPr>
              <p:cNvPr id="41" name="圆角矩形 40"/>
              <p:cNvSpPr/>
              <p:nvPr>
                <p:custDataLst>
                  <p:tags r:id="rId12"/>
                </p:custDataLst>
              </p:nvPr>
            </p:nvSpPr>
            <p:spPr>
              <a:xfrm>
                <a:off x="1642" y="641"/>
                <a:ext cx="7064" cy="1222"/>
              </a:xfrm>
              <a:prstGeom prst="roundRect">
                <a:avLst>
                  <a:gd name="adj" fmla="val 12659"/>
                </a:avLst>
              </a:prstGeom>
              <a:solidFill>
                <a:srgbClr val="003296"/>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800">
                    <a:latin typeface="思源黑体 CN Bold" charset="0"/>
                    <a:ea typeface="思源黑体 CN Bold" charset="0"/>
                    <a:cs typeface="微软雅黑" panose="020B0503020204020204" charset="-122"/>
                    <a:sym typeface="+mn-ea"/>
                  </a:rPr>
                  <a:t>分布式系统的优化</a:t>
                </a:r>
                <a:endParaRPr lang="zh-CN" altLang="en-US" sz="1800">
                  <a:latin typeface="思源黑体 CN Bold" charset="0"/>
                  <a:ea typeface="思源黑体 CN Bold" charset="0"/>
                  <a:cs typeface="微软雅黑" panose="020B0503020204020204" charset="-122"/>
                  <a:sym typeface="+mn-ea"/>
                </a:endParaRPr>
              </a:p>
            </p:txBody>
          </p:sp>
        </p:grpSp>
        <p:sp>
          <p:nvSpPr>
            <p:cNvPr id="46" name="文本框 45"/>
            <p:cNvSpPr txBox="1"/>
            <p:nvPr/>
          </p:nvSpPr>
          <p:spPr>
            <a:xfrm>
              <a:off x="1951" y="7016"/>
              <a:ext cx="4948" cy="2345"/>
            </a:xfrm>
            <a:prstGeom prst="rect">
              <a:avLst/>
            </a:prstGeom>
            <a:noFill/>
          </p:spPr>
          <p:txBody>
            <a:bodyPr wrap="square" rtlCol="0" anchor="t">
              <a:spAutoFit/>
            </a:bodyPr>
            <a:p>
              <a:pPr marL="0" lvl="1" algn="l">
                <a:lnSpc>
                  <a:spcPct val="130000"/>
                </a:lnSpc>
                <a:spcBef>
                  <a:spcPts val="600"/>
                </a:spcBef>
                <a:buClr>
                  <a:srgbClr val="595959"/>
                </a:buClr>
                <a:buSzPct val="80000"/>
                <a:buFont typeface="Noto Serif CJK SC" panose="02020400000000000000" charset="-122"/>
              </a:pPr>
              <a:r>
                <a:rPr kumimoji="1" lang="en-US" altLang="zh-CN" sz="1400" dirty="0">
                  <a:solidFill>
                    <a:schemeClr val="tx1"/>
                  </a:solidFill>
                  <a:uFillTx/>
                  <a:latin typeface="思源黑体 CN Bold" charset="0"/>
                  <a:ea typeface="思源黑体 CN Bold" charset="0"/>
                  <a:cs typeface="思源黑体 CN Bold" charset="0"/>
                  <a:sym typeface="+mn-ea"/>
                </a:rPr>
                <a:t>随着AI模型的复杂度和数据量的增加，</a:t>
              </a:r>
              <a:r>
                <a:rPr kumimoji="1" lang="zh-CN" altLang="en-US" sz="1400" dirty="0">
                  <a:solidFill>
                    <a:schemeClr val="tx1"/>
                  </a:solidFill>
                  <a:uFillTx/>
                  <a:latin typeface="思源黑体 CN Bold" charset="0"/>
                  <a:ea typeface="思源黑体 CN Bold" charset="0"/>
                  <a:cs typeface="思源黑体 CN Bold" charset="0"/>
                  <a:sym typeface="+mn-ea"/>
                </a:rPr>
                <a:t>需要</a:t>
              </a:r>
              <a:r>
                <a:rPr kumimoji="1" lang="en-US" altLang="zh-CN" sz="1400" dirty="0">
                  <a:solidFill>
                    <a:schemeClr val="tx1"/>
                  </a:solidFill>
                  <a:uFillTx/>
                  <a:latin typeface="思源黑体 CN Bold" charset="0"/>
                  <a:ea typeface="思源黑体 CN Bold" charset="0"/>
                  <a:cs typeface="思源黑体 CN Bold" charset="0"/>
                  <a:sym typeface="+mn-ea"/>
                </a:rPr>
                <a:t>在云环境中实现高效的资源调度、负载均衡。</a:t>
              </a:r>
              <a:r>
                <a:rPr kumimoji="1" lang="zh-CN" altLang="en-US" sz="1400" dirty="0">
                  <a:solidFill>
                    <a:schemeClr val="tx1"/>
                  </a:solidFill>
                  <a:uFillTx/>
                  <a:latin typeface="思源黑体 CN Bold" charset="0"/>
                  <a:ea typeface="思源黑体 CN Bold" charset="0"/>
                  <a:cs typeface="思源黑体 CN Bold" charset="0"/>
                  <a:sym typeface="+mn-ea"/>
                </a:rPr>
                <a:t>并需要快速检测故障并进行有效的故障恢复，确保系统的高可用性和稳定性，</a:t>
              </a:r>
              <a:endParaRPr kumimoji="1" lang="zh-CN" altLang="en-US" sz="1400" dirty="0">
                <a:solidFill>
                  <a:schemeClr val="tx1"/>
                </a:solidFill>
                <a:uFillTx/>
                <a:latin typeface="思源黑体 CN Bold" charset="0"/>
                <a:ea typeface="思源黑体 CN Bold" charset="0"/>
                <a:cs typeface="思源黑体 CN Bold" charset="0"/>
                <a:sym typeface="+mn-ea"/>
              </a:endParaRPr>
            </a:p>
          </p:txBody>
        </p:sp>
      </p:grpSp>
      <p:grpSp>
        <p:nvGrpSpPr>
          <p:cNvPr id="115" name="组合 114"/>
          <p:cNvGrpSpPr/>
          <p:nvPr/>
        </p:nvGrpSpPr>
        <p:grpSpPr>
          <a:xfrm rot="0">
            <a:off x="577850" y="3860800"/>
            <a:ext cx="3651250" cy="2292869"/>
            <a:chOff x="1459" y="5911"/>
            <a:chExt cx="5904" cy="3611"/>
          </a:xfrm>
        </p:grpSpPr>
        <p:grpSp>
          <p:nvGrpSpPr>
            <p:cNvPr id="116" name="组合 115"/>
            <p:cNvGrpSpPr/>
            <p:nvPr/>
          </p:nvGrpSpPr>
          <p:grpSpPr>
            <a:xfrm>
              <a:off x="1459" y="5911"/>
              <a:ext cx="5904" cy="3611"/>
              <a:chOff x="1631" y="641"/>
              <a:chExt cx="7075" cy="5008"/>
            </a:xfrm>
          </p:grpSpPr>
          <p:sp>
            <p:nvSpPr>
              <p:cNvPr id="117" name="圆角矩形 116"/>
              <p:cNvSpPr/>
              <p:nvPr>
                <p:custDataLst>
                  <p:tags r:id="rId13"/>
                </p:custDataLst>
              </p:nvPr>
            </p:nvSpPr>
            <p:spPr>
              <a:xfrm>
                <a:off x="1631" y="1832"/>
                <a:ext cx="7057" cy="3817"/>
              </a:xfrm>
              <a:prstGeom prst="roundRect">
                <a:avLst>
                  <a:gd name="adj" fmla="val 5031"/>
                </a:avLst>
              </a:prstGeom>
              <a:solidFill>
                <a:schemeClr val="bg1"/>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charset="0"/>
                  <a:ea typeface="思源黑体 CN Bold" charset="0"/>
                  <a:cs typeface="微软雅黑" panose="020B0503020204020204" charset="-122"/>
                  <a:sym typeface="+mn-ea"/>
                </a:endParaRPr>
              </a:p>
            </p:txBody>
          </p:sp>
          <p:sp>
            <p:nvSpPr>
              <p:cNvPr id="118" name="圆角矩形 117"/>
              <p:cNvSpPr/>
              <p:nvPr>
                <p:custDataLst>
                  <p:tags r:id="rId14"/>
                </p:custDataLst>
              </p:nvPr>
            </p:nvSpPr>
            <p:spPr>
              <a:xfrm>
                <a:off x="1642" y="641"/>
                <a:ext cx="7064" cy="1222"/>
              </a:xfrm>
              <a:prstGeom prst="roundRect">
                <a:avLst>
                  <a:gd name="adj" fmla="val 12659"/>
                </a:avLst>
              </a:prstGeom>
              <a:solidFill>
                <a:srgbClr val="003296"/>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800">
                    <a:latin typeface="思源黑体 CN Bold" charset="0"/>
                    <a:ea typeface="思源黑体 CN Bold" charset="0"/>
                    <a:cs typeface="微软雅黑" panose="020B0503020204020204" charset="-122"/>
                    <a:sym typeface="+mn-ea"/>
                  </a:rPr>
                  <a:t>底层支持</a:t>
                </a:r>
                <a:endParaRPr lang="zh-CN" altLang="en-US" sz="1800">
                  <a:latin typeface="思源黑体 CN Bold" charset="0"/>
                  <a:ea typeface="思源黑体 CN Bold" charset="0"/>
                  <a:cs typeface="微软雅黑" panose="020B0503020204020204" charset="-122"/>
                  <a:sym typeface="+mn-ea"/>
                </a:endParaRPr>
              </a:p>
            </p:txBody>
          </p:sp>
        </p:grpSp>
        <p:sp>
          <p:nvSpPr>
            <p:cNvPr id="119" name="文本框 118"/>
            <p:cNvSpPr txBox="1"/>
            <p:nvPr/>
          </p:nvSpPr>
          <p:spPr>
            <a:xfrm>
              <a:off x="1951" y="6988"/>
              <a:ext cx="4948" cy="2345"/>
            </a:xfrm>
            <a:prstGeom prst="rect">
              <a:avLst/>
            </a:prstGeom>
            <a:noFill/>
          </p:spPr>
          <p:txBody>
            <a:bodyPr wrap="square" rtlCol="0" anchor="t">
              <a:spAutoFit/>
            </a:bodyPr>
            <a:p>
              <a:pPr marL="0" lvl="1" algn="l">
                <a:lnSpc>
                  <a:spcPct val="130000"/>
                </a:lnSpc>
                <a:spcBef>
                  <a:spcPts val="600"/>
                </a:spcBef>
                <a:buClr>
                  <a:srgbClr val="595959"/>
                </a:buClr>
                <a:buSzPct val="80000"/>
                <a:buFont typeface="Noto Serif CJK SC" panose="02020400000000000000" charset="-122"/>
              </a:pPr>
              <a:r>
                <a:rPr kumimoji="1" lang="en-US" altLang="zh-CN" sz="1400" dirty="0">
                  <a:solidFill>
                    <a:schemeClr val="tx1"/>
                  </a:solidFill>
                  <a:uFillTx/>
                  <a:latin typeface="思源黑体 CN Bold" charset="0"/>
                  <a:ea typeface="思源黑体 CN Bold" charset="0"/>
                  <a:cs typeface="思源黑体 CN Bold" charset="0"/>
                  <a:sym typeface="+mn-ea"/>
                </a:rPr>
                <a:t>多设备、多平台的兼容性问题对云原生AI的发展构成挑战。开发者需要在多种操作系统和硬件环境中确保应用的一致性和性能，这需要投入大量资源进行跨平台测试和优化。</a:t>
              </a:r>
              <a:endParaRPr kumimoji="1" lang="en-US" altLang="zh-CN" sz="1400" dirty="0">
                <a:solidFill>
                  <a:schemeClr val="tx1"/>
                </a:solidFill>
                <a:uFillTx/>
                <a:latin typeface="思源黑体 CN Bold" charset="0"/>
                <a:ea typeface="思源黑体 CN Bold" charset="0"/>
                <a:cs typeface="思源黑体 CN Bold" charset="0"/>
                <a:sym typeface="+mn-ea"/>
              </a:endParaRPr>
            </a:p>
          </p:txBody>
        </p:sp>
      </p:grpSp>
      <p:grpSp>
        <p:nvGrpSpPr>
          <p:cNvPr id="125" name="组合 124"/>
          <p:cNvGrpSpPr/>
          <p:nvPr/>
        </p:nvGrpSpPr>
        <p:grpSpPr>
          <a:xfrm rot="0">
            <a:off x="7529830" y="1107440"/>
            <a:ext cx="3651250" cy="2292869"/>
            <a:chOff x="1459" y="5911"/>
            <a:chExt cx="5904" cy="3611"/>
          </a:xfrm>
        </p:grpSpPr>
        <p:grpSp>
          <p:nvGrpSpPr>
            <p:cNvPr id="126" name="组合 125"/>
            <p:cNvGrpSpPr/>
            <p:nvPr/>
          </p:nvGrpSpPr>
          <p:grpSpPr>
            <a:xfrm>
              <a:off x="1459" y="5911"/>
              <a:ext cx="5904" cy="3611"/>
              <a:chOff x="1631" y="641"/>
              <a:chExt cx="7075" cy="5008"/>
            </a:xfrm>
          </p:grpSpPr>
          <p:sp>
            <p:nvSpPr>
              <p:cNvPr id="127" name="圆角矩形 126"/>
              <p:cNvSpPr/>
              <p:nvPr>
                <p:custDataLst>
                  <p:tags r:id="rId15"/>
                </p:custDataLst>
              </p:nvPr>
            </p:nvSpPr>
            <p:spPr>
              <a:xfrm>
                <a:off x="1631" y="1832"/>
                <a:ext cx="7057" cy="3817"/>
              </a:xfrm>
              <a:prstGeom prst="roundRect">
                <a:avLst>
                  <a:gd name="adj" fmla="val 5031"/>
                </a:avLst>
              </a:prstGeom>
              <a:solidFill>
                <a:schemeClr val="bg1"/>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charset="0"/>
                  <a:ea typeface="思源黑体 CN Bold" charset="0"/>
                  <a:cs typeface="微软雅黑" panose="020B0503020204020204" charset="-122"/>
                  <a:sym typeface="+mn-ea"/>
                </a:endParaRPr>
              </a:p>
            </p:txBody>
          </p:sp>
          <p:sp>
            <p:nvSpPr>
              <p:cNvPr id="128" name="圆角矩形 127"/>
              <p:cNvSpPr/>
              <p:nvPr>
                <p:custDataLst>
                  <p:tags r:id="rId16"/>
                </p:custDataLst>
              </p:nvPr>
            </p:nvSpPr>
            <p:spPr>
              <a:xfrm>
                <a:off x="1642" y="641"/>
                <a:ext cx="7064" cy="1222"/>
              </a:xfrm>
              <a:prstGeom prst="roundRect">
                <a:avLst>
                  <a:gd name="adj" fmla="val 12659"/>
                </a:avLst>
              </a:prstGeom>
              <a:solidFill>
                <a:srgbClr val="003296"/>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800">
                    <a:latin typeface="思源黑体 CN Bold" charset="0"/>
                    <a:ea typeface="思源黑体 CN Bold" charset="0"/>
                    <a:cs typeface="微软雅黑" panose="020B0503020204020204" charset="-122"/>
                    <a:sym typeface="+mn-ea"/>
                  </a:rPr>
                  <a:t>成本控制</a:t>
                </a:r>
                <a:endParaRPr lang="zh-CN" altLang="en-US" sz="1800">
                  <a:latin typeface="思源黑体 CN Bold" charset="0"/>
                  <a:ea typeface="思源黑体 CN Bold" charset="0"/>
                  <a:cs typeface="微软雅黑" panose="020B0503020204020204" charset="-122"/>
                  <a:sym typeface="+mn-ea"/>
                </a:endParaRPr>
              </a:p>
            </p:txBody>
          </p:sp>
        </p:grpSp>
        <p:sp>
          <p:nvSpPr>
            <p:cNvPr id="129" name="文本框 128"/>
            <p:cNvSpPr txBox="1"/>
            <p:nvPr/>
          </p:nvSpPr>
          <p:spPr>
            <a:xfrm>
              <a:off x="1951" y="6988"/>
              <a:ext cx="4948" cy="1905"/>
            </a:xfrm>
            <a:prstGeom prst="rect">
              <a:avLst/>
            </a:prstGeom>
            <a:noFill/>
          </p:spPr>
          <p:txBody>
            <a:bodyPr wrap="square" rtlCol="0" anchor="t">
              <a:spAutoFit/>
            </a:bodyPr>
            <a:p>
              <a:pPr marL="0" lvl="1" algn="l">
                <a:lnSpc>
                  <a:spcPct val="130000"/>
                </a:lnSpc>
                <a:spcBef>
                  <a:spcPts val="600"/>
                </a:spcBef>
                <a:buClr>
                  <a:srgbClr val="595959"/>
                </a:buClr>
                <a:buSzPct val="80000"/>
                <a:buFont typeface="Noto Serif CJK SC" panose="02020400000000000000" charset="-122"/>
              </a:pPr>
              <a:r>
                <a:rPr kumimoji="1" lang="en-US" altLang="zh-CN" sz="1400" dirty="0">
                  <a:solidFill>
                    <a:schemeClr val="tx1"/>
                  </a:solidFill>
                  <a:uFillTx/>
                  <a:latin typeface="思源黑体 CN Bold" charset="0"/>
                  <a:ea typeface="思源黑体 CN Bold" charset="0"/>
                  <a:cs typeface="思源黑体 CN Bold" charset="0"/>
                  <a:sym typeface="+mn-ea"/>
                </a:rPr>
                <a:t>模型的训练和推理过程消耗大量计算资源，</a:t>
              </a:r>
              <a:r>
                <a:rPr kumimoji="1" lang="zh-CN" altLang="en-US" sz="1400" dirty="0">
                  <a:solidFill>
                    <a:schemeClr val="tx1"/>
                  </a:solidFill>
                  <a:uFillTx/>
                  <a:latin typeface="思源黑体 CN Bold" charset="0"/>
                  <a:ea typeface="思源黑体 CN Bold" charset="0"/>
                  <a:cs typeface="思源黑体 CN Bold" charset="0"/>
                  <a:sym typeface="+mn-ea"/>
                </a:rPr>
                <a:t>需要</a:t>
              </a:r>
              <a:r>
                <a:rPr kumimoji="1" lang="en-US" altLang="zh-CN" sz="1400" dirty="0">
                  <a:solidFill>
                    <a:schemeClr val="tx1"/>
                  </a:solidFill>
                  <a:uFillTx/>
                  <a:latin typeface="思源黑体 CN Bold" charset="0"/>
                  <a:ea typeface="思源黑体 CN Bold" charset="0"/>
                  <a:cs typeface="思源黑体 CN Bold" charset="0"/>
                  <a:sym typeface="+mn-ea"/>
                </a:rPr>
                <a:t>通过资源复用、动态调整资源分配等方法，提高资源利用率，减少浪费，是技术上的关键问题。</a:t>
              </a:r>
              <a:endParaRPr kumimoji="1" lang="en-US" altLang="zh-CN" sz="1400" dirty="0">
                <a:solidFill>
                  <a:schemeClr val="tx1"/>
                </a:solidFill>
                <a:uFillTx/>
                <a:latin typeface="思源黑体 CN Bold" charset="0"/>
                <a:ea typeface="思源黑体 CN Bold" charset="0"/>
                <a:cs typeface="思源黑体 CN Bold" charset="0"/>
                <a:sym typeface="+mn-ea"/>
              </a:endParaRPr>
            </a:p>
          </p:txBody>
        </p:sp>
      </p:grpSp>
      <p:grpSp>
        <p:nvGrpSpPr>
          <p:cNvPr id="130" name="组合 129"/>
          <p:cNvGrpSpPr/>
          <p:nvPr/>
        </p:nvGrpSpPr>
        <p:grpSpPr>
          <a:xfrm rot="0">
            <a:off x="7536180" y="3824605"/>
            <a:ext cx="3651250" cy="2292869"/>
            <a:chOff x="1459" y="5911"/>
            <a:chExt cx="5904" cy="3611"/>
          </a:xfrm>
        </p:grpSpPr>
        <p:grpSp>
          <p:nvGrpSpPr>
            <p:cNvPr id="131" name="组合 130"/>
            <p:cNvGrpSpPr/>
            <p:nvPr/>
          </p:nvGrpSpPr>
          <p:grpSpPr>
            <a:xfrm>
              <a:off x="1459" y="5911"/>
              <a:ext cx="5904" cy="3611"/>
              <a:chOff x="1631" y="641"/>
              <a:chExt cx="7075" cy="5008"/>
            </a:xfrm>
          </p:grpSpPr>
          <p:sp>
            <p:nvSpPr>
              <p:cNvPr id="132" name="圆角矩形 131"/>
              <p:cNvSpPr/>
              <p:nvPr>
                <p:custDataLst>
                  <p:tags r:id="rId17"/>
                </p:custDataLst>
              </p:nvPr>
            </p:nvSpPr>
            <p:spPr>
              <a:xfrm>
                <a:off x="1631" y="1832"/>
                <a:ext cx="7057" cy="3817"/>
              </a:xfrm>
              <a:prstGeom prst="roundRect">
                <a:avLst>
                  <a:gd name="adj" fmla="val 5031"/>
                </a:avLst>
              </a:prstGeom>
              <a:solidFill>
                <a:schemeClr val="bg1"/>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en-US" altLang="zh-CN" sz="1800">
                  <a:latin typeface="思源黑体 CN Bold" charset="0"/>
                  <a:ea typeface="思源黑体 CN Bold" charset="0"/>
                  <a:cs typeface="微软雅黑" panose="020B0503020204020204" charset="-122"/>
                  <a:sym typeface="+mn-ea"/>
                </a:endParaRPr>
              </a:p>
            </p:txBody>
          </p:sp>
          <p:sp>
            <p:nvSpPr>
              <p:cNvPr id="133" name="圆角矩形 132"/>
              <p:cNvSpPr/>
              <p:nvPr>
                <p:custDataLst>
                  <p:tags r:id="rId18"/>
                </p:custDataLst>
              </p:nvPr>
            </p:nvSpPr>
            <p:spPr>
              <a:xfrm>
                <a:off x="1642" y="641"/>
                <a:ext cx="7064" cy="1222"/>
              </a:xfrm>
              <a:prstGeom prst="roundRect">
                <a:avLst>
                  <a:gd name="adj" fmla="val 12659"/>
                </a:avLst>
              </a:prstGeom>
              <a:solidFill>
                <a:srgbClr val="003296"/>
              </a:solidFill>
              <a:ln>
                <a:solidFill>
                  <a:schemeClr val="tx1">
                    <a:alpha val="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sz="1800">
                    <a:latin typeface="思源黑体 CN Bold" charset="0"/>
                    <a:ea typeface="思源黑体 CN Bold" charset="0"/>
                    <a:cs typeface="微软雅黑" panose="020B0503020204020204" charset="-122"/>
                    <a:sym typeface="+mn-ea"/>
                  </a:rPr>
                  <a:t>数据隐私与安全</a:t>
                </a:r>
                <a:endParaRPr lang="zh-CN" altLang="en-US" sz="1800">
                  <a:latin typeface="思源黑体 CN Bold" charset="0"/>
                  <a:ea typeface="思源黑体 CN Bold" charset="0"/>
                  <a:cs typeface="微软雅黑" panose="020B0503020204020204" charset="-122"/>
                  <a:sym typeface="+mn-ea"/>
                </a:endParaRPr>
              </a:p>
            </p:txBody>
          </p:sp>
        </p:grpSp>
        <p:sp>
          <p:nvSpPr>
            <p:cNvPr id="134" name="文本框 133"/>
            <p:cNvSpPr txBox="1"/>
            <p:nvPr/>
          </p:nvSpPr>
          <p:spPr>
            <a:xfrm>
              <a:off x="1951" y="6988"/>
              <a:ext cx="4948" cy="2345"/>
            </a:xfrm>
            <a:prstGeom prst="rect">
              <a:avLst/>
            </a:prstGeom>
            <a:noFill/>
          </p:spPr>
          <p:txBody>
            <a:bodyPr wrap="square" rtlCol="0" anchor="t">
              <a:spAutoFit/>
            </a:bodyPr>
            <a:p>
              <a:pPr marL="0" lvl="1" algn="l">
                <a:lnSpc>
                  <a:spcPct val="130000"/>
                </a:lnSpc>
                <a:spcBef>
                  <a:spcPts val="600"/>
                </a:spcBef>
                <a:buClr>
                  <a:srgbClr val="595959"/>
                </a:buClr>
                <a:buSzPct val="80000"/>
                <a:buFont typeface="Noto Serif CJK SC" panose="02020400000000000000" charset="-122"/>
              </a:pPr>
              <a:r>
                <a:rPr kumimoji="1" lang="en-US" altLang="zh-CN" sz="1400" dirty="0">
                  <a:solidFill>
                    <a:schemeClr val="tx1"/>
                  </a:solidFill>
                  <a:uFillTx/>
                  <a:latin typeface="思源黑体 CN Bold" charset="0"/>
                  <a:ea typeface="思源黑体 CN Bold" charset="0"/>
                  <a:cs typeface="思源黑体 CN Bold" charset="0"/>
                  <a:sym typeface="+mn-ea"/>
                </a:rPr>
                <a:t>随着数据量的增加和应用场景的扩大，数据隐私与安全问题日益凸显。合规性要求、数据泄露风险以及数据访问控制成为企业在部署和应用云原生AI时必须面对的重要挑战。</a:t>
              </a:r>
              <a:endParaRPr kumimoji="1" lang="en-US" altLang="zh-CN" sz="1400" dirty="0">
                <a:solidFill>
                  <a:schemeClr val="tx1"/>
                </a:solidFill>
                <a:uFillTx/>
                <a:latin typeface="思源黑体 CN Bold" charset="0"/>
                <a:ea typeface="思源黑体 CN Bold" charset="0"/>
                <a:cs typeface="思源黑体 CN Bold" charset="0"/>
                <a:sym typeface="+mn-e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1905" y="0"/>
            <a:ext cx="12193270" cy="6858000"/>
            <a:chOff x="-3" y="0"/>
            <a:chExt cx="19202" cy="10800"/>
          </a:xfrm>
        </p:grpSpPr>
        <p:sp>
          <p:nvSpPr>
            <p:cNvPr id="8" name="矩形 7"/>
            <p:cNvSpPr/>
            <p:nvPr/>
          </p:nvSpPr>
          <p:spPr>
            <a:xfrm>
              <a:off x="-3" y="0"/>
              <a:ext cx="19203" cy="10800"/>
            </a:xfrm>
            <a:prstGeom prst="rect">
              <a:avLst/>
            </a:prstGeom>
            <a:solidFill>
              <a:srgbClr val="003297"/>
            </a:solidFill>
            <a:ln>
              <a:solidFill>
                <a:srgbClr val="0945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cs typeface="Noto Serif CJK SC" panose="02020400000000000000" charset="-122"/>
              </a:endParaRPr>
            </a:p>
          </p:txBody>
        </p:sp>
        <p:pic>
          <p:nvPicPr>
            <p:cNvPr id="10" name="图片 9" descr="/private/var/folders/rf/st2gm8p1745bw06wy_n199880000gn/T/com.kingsoft.wpsoffice.mac/picturecompress_20230324102852/output_1.pngoutput_1"/>
            <p:cNvPicPr>
              <a:picLocks noChangeAspect="1"/>
            </p:cNvPicPr>
            <p:nvPr/>
          </p:nvPicPr>
          <p:blipFill>
            <a:blip r:embed="rId1">
              <a:alphaModFix amt="10000"/>
            </a:blip>
            <a:stretch>
              <a:fillRect/>
            </a:stretch>
          </p:blipFill>
          <p:spPr>
            <a:xfrm>
              <a:off x="1610" y="1345"/>
              <a:ext cx="15643" cy="8338"/>
            </a:xfrm>
            <a:prstGeom prst="rect">
              <a:avLst/>
            </a:prstGeom>
          </p:spPr>
        </p:pic>
      </p:grpSp>
      <p:pic>
        <p:nvPicPr>
          <p:cNvPr id="13" name="图片 12" descr="Logo@2x-白色"/>
          <p:cNvPicPr>
            <a:picLocks noChangeAspect="1"/>
          </p:cNvPicPr>
          <p:nvPr>
            <p:custDataLst>
              <p:tags r:id="rId2"/>
            </p:custDataLst>
          </p:nvPr>
        </p:nvPicPr>
        <p:blipFill>
          <a:blip r:embed="rId3"/>
          <a:stretch>
            <a:fillRect/>
          </a:stretch>
        </p:blipFill>
        <p:spPr>
          <a:xfrm>
            <a:off x="410210" y="404495"/>
            <a:ext cx="1288415" cy="551815"/>
          </a:xfrm>
          <a:prstGeom prst="rect">
            <a:avLst/>
          </a:prstGeom>
        </p:spPr>
      </p:pic>
      <p:pic>
        <p:nvPicPr>
          <p:cNvPr id="12" name="图片 11" descr="官方社群号(1)"/>
          <p:cNvPicPr>
            <a:picLocks noChangeAspect="1"/>
          </p:cNvPicPr>
          <p:nvPr>
            <p:custDataLst>
              <p:tags r:id="rId4"/>
            </p:custDataLst>
          </p:nvPr>
        </p:nvPicPr>
        <p:blipFill>
          <a:blip r:embed="rId5"/>
          <a:stretch>
            <a:fillRect/>
          </a:stretch>
        </p:blipFill>
        <p:spPr>
          <a:xfrm>
            <a:off x="6341745" y="3602990"/>
            <a:ext cx="1520190" cy="1520190"/>
          </a:xfrm>
          <a:prstGeom prst="rect">
            <a:avLst/>
          </a:prstGeom>
        </p:spPr>
      </p:pic>
      <p:pic>
        <p:nvPicPr>
          <p:cNvPr id="17" name="图片 16" descr="统信软件微信公众号"/>
          <p:cNvPicPr>
            <a:picLocks noChangeAspect="1"/>
          </p:cNvPicPr>
          <p:nvPr>
            <p:custDataLst>
              <p:tags r:id="rId6"/>
            </p:custDataLst>
          </p:nvPr>
        </p:nvPicPr>
        <p:blipFill>
          <a:blip r:embed="rId7"/>
          <a:stretch>
            <a:fillRect/>
          </a:stretch>
        </p:blipFill>
        <p:spPr>
          <a:xfrm>
            <a:off x="4465955" y="3603625"/>
            <a:ext cx="1576070" cy="1519555"/>
          </a:xfrm>
          <a:prstGeom prst="rect">
            <a:avLst/>
          </a:prstGeom>
        </p:spPr>
      </p:pic>
      <p:sp>
        <p:nvSpPr>
          <p:cNvPr id="18" name="文本框 17"/>
          <p:cNvSpPr txBox="1"/>
          <p:nvPr/>
        </p:nvSpPr>
        <p:spPr>
          <a:xfrm>
            <a:off x="4485005" y="5158105"/>
            <a:ext cx="1602105"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统信软件官方微信公众号</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19" name="文本框 18"/>
          <p:cNvSpPr txBox="1"/>
          <p:nvPr/>
        </p:nvSpPr>
        <p:spPr>
          <a:xfrm>
            <a:off x="6345555" y="5158105"/>
            <a:ext cx="1452880" cy="321945"/>
          </a:xfrm>
          <a:prstGeom prst="rect">
            <a:avLst/>
          </a:prstGeom>
          <a:noFill/>
        </p:spPr>
        <p:txBody>
          <a:bodyPr wrap="square" rtlCol="0">
            <a:spAutoFit/>
          </a:bodyPr>
          <a:p>
            <a:pPr algn="ctr">
              <a:lnSpc>
                <a:spcPct val="150000"/>
              </a:lnSpc>
            </a:pPr>
            <a:r>
              <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rPr>
              <a:t>统信软件官方社群</a:t>
            </a:r>
            <a:endParaRPr lang="zh-CN" altLang="en-US" sz="1000">
              <a:solidFill>
                <a:schemeClr val="bg1"/>
              </a:solidFill>
              <a:latin typeface="思源黑体 CN Bold" panose="020B0500000000000000" charset="-122"/>
              <a:ea typeface="思源黑体 CN Bold" panose="020B0500000000000000" charset="-122"/>
              <a:cs typeface="思源黑体 Regular" panose="020B0500000000000000" charset="-122"/>
            </a:endParaRPr>
          </a:p>
        </p:txBody>
      </p:sp>
      <p:sp>
        <p:nvSpPr>
          <p:cNvPr id="20" name="文本框 19"/>
          <p:cNvSpPr txBox="1"/>
          <p:nvPr>
            <p:custDataLst>
              <p:tags r:id="rId8"/>
            </p:custDataLst>
          </p:nvPr>
        </p:nvSpPr>
        <p:spPr>
          <a:xfrm>
            <a:off x="3331210" y="1566545"/>
            <a:ext cx="5671820" cy="1755140"/>
          </a:xfrm>
          <a:prstGeom prst="rect">
            <a:avLst/>
          </a:prstGeom>
          <a:noFill/>
        </p:spPr>
        <p:txBody>
          <a:bodyPr wrap="square" rtlCol="0" anchor="ctr" anchorCtr="0">
            <a:noAutofit/>
          </a:bodyPr>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中国操作系统领创者</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a:p>
            <a:pPr algn="dist">
              <a:lnSpc>
                <a:spcPct val="120000"/>
              </a:lnSpc>
              <a:spcBef>
                <a:spcPts val="0"/>
              </a:spcBef>
              <a:spcAft>
                <a:spcPts val="0"/>
              </a:spcAft>
              <a:buClrTx/>
              <a:buSzTx/>
              <a:buFontTx/>
            </a:pPr>
            <a:r>
              <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rPr>
              <a:t>给世界更好的选择</a:t>
            </a:r>
            <a:endParaRPr lang="zh-CN" altLang="en-US" sz="3600" b="1">
              <a:solidFill>
                <a:schemeClr val="bg1"/>
              </a:solidFill>
              <a:effectLst/>
              <a:latin typeface="思源黑体 CN Bold" panose="020B0500000000000000" charset="-122"/>
              <a:ea typeface="思源黑体 CN Bold" panose="020B0500000000000000" charset="-122"/>
              <a:cs typeface="MiSans Semibold" panose="000007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3" name="图片 2" descr="02-应势而生"/>
          <p:cNvPicPr>
            <a:picLocks noChangeAspect="1"/>
          </p:cNvPicPr>
          <p:nvPr/>
        </p:nvPicPr>
        <p:blipFill>
          <a:blip r:embed="rId1"/>
          <a:stretch>
            <a:fillRect/>
          </a:stretch>
        </p:blipFill>
        <p:spPr>
          <a:xfrm>
            <a:off x="12065" y="0"/>
            <a:ext cx="12192000" cy="6858000"/>
          </a:xfrm>
          <a:prstGeom prst="rect">
            <a:avLst/>
          </a:prstGeom>
        </p:spPr>
      </p:pic>
      <p:sp>
        <p:nvSpPr>
          <p:cNvPr id="5" name="文本框 4"/>
          <p:cNvSpPr txBox="1"/>
          <p:nvPr>
            <p:custDataLst>
              <p:tags r:id="rId2"/>
            </p:custDataLst>
          </p:nvPr>
        </p:nvSpPr>
        <p:spPr>
          <a:xfrm>
            <a:off x="478155" y="6055678"/>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2" name="图片 1" descr="Group"/>
          <p:cNvPicPr>
            <a:picLocks noChangeAspect="1"/>
          </p:cNvPicPr>
          <p:nvPr userDrawn="1">
            <p:custDataLst>
              <p:tags r:id="rId3"/>
            </p:custDataLst>
          </p:nvPr>
        </p:nvPicPr>
        <p:blipFill>
          <a:blip r:embed="rId4"/>
          <a:stretch>
            <a:fillRect/>
          </a:stretch>
        </p:blipFill>
        <p:spPr>
          <a:xfrm>
            <a:off x="10811510" y="342265"/>
            <a:ext cx="1038860" cy="212090"/>
          </a:xfrm>
          <a:prstGeom prst="rect">
            <a:avLst/>
          </a:prstGeom>
        </p:spPr>
      </p:pic>
      <p:sp>
        <p:nvSpPr>
          <p:cNvPr id="22" name="文本框 21"/>
          <p:cNvSpPr txBox="1"/>
          <p:nvPr>
            <p:custDataLst>
              <p:tags r:id="rId5"/>
            </p:custDataLst>
          </p:nvPr>
        </p:nvSpPr>
        <p:spPr>
          <a:xfrm>
            <a:off x="798195" y="2531110"/>
            <a:ext cx="5759450" cy="1592580"/>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4000" cap="all">
                <a:solidFill>
                  <a:schemeClr val="bg1"/>
                </a:solidFill>
                <a:uFillTx/>
                <a:latin typeface="思源黑体 CN Bold" charset="0"/>
                <a:ea typeface="思源黑体 CN Bold" charset="0"/>
                <a:cs typeface="思源黑体 CN Bold" charset="0"/>
              </a:rPr>
              <a:t>目录</a:t>
            </a:r>
            <a:endParaRPr lang="zh-CN" altLang="en-US" sz="4000" cap="all">
              <a:solidFill>
                <a:schemeClr val="bg1"/>
              </a:solidFill>
              <a:uFillTx/>
              <a:latin typeface="思源黑体 CN Bold" charset="0"/>
              <a:ea typeface="思源黑体 CN Bold" charset="0"/>
              <a:cs typeface="思源黑体 CN Bold" charset="0"/>
            </a:endParaRPr>
          </a:p>
          <a:p>
            <a:pPr algn="l">
              <a:lnSpc>
                <a:spcPct val="150000"/>
              </a:lnSpc>
              <a:spcBef>
                <a:spcPts val="0"/>
              </a:spcBef>
              <a:spcAft>
                <a:spcPts val="0"/>
              </a:spcAft>
              <a:buClrTx/>
              <a:buSzTx/>
              <a:buFontTx/>
            </a:pPr>
            <a:r>
              <a:rPr sz="4000" cap="all">
                <a:solidFill>
                  <a:schemeClr val="bg1"/>
                </a:solidFill>
                <a:uFillTx/>
                <a:latin typeface="思源黑体 CN Bold" charset="0"/>
                <a:ea typeface="思源黑体 CN Bold" charset="0"/>
                <a:cs typeface="思源黑体 CN Bold" charset="0"/>
              </a:rPr>
              <a:t>Contents</a:t>
            </a:r>
            <a:endParaRPr sz="4000" cap="all">
              <a:solidFill>
                <a:schemeClr val="bg1"/>
              </a:solidFill>
              <a:uFillTx/>
              <a:latin typeface="思源黑体 CN Bold" charset="0"/>
              <a:ea typeface="思源黑体 CN Bold" charset="0"/>
              <a:cs typeface="思源黑体 CN Bold" charset="0"/>
            </a:endParaRPr>
          </a:p>
        </p:txBody>
      </p:sp>
      <p:grpSp>
        <p:nvGrpSpPr>
          <p:cNvPr id="72" name="组合 71"/>
          <p:cNvGrpSpPr/>
          <p:nvPr/>
        </p:nvGrpSpPr>
        <p:grpSpPr>
          <a:xfrm>
            <a:off x="8183880" y="2421255"/>
            <a:ext cx="2303780" cy="2268220"/>
            <a:chOff x="13625" y="3190"/>
            <a:chExt cx="3628" cy="3572"/>
          </a:xfrm>
        </p:grpSpPr>
        <p:sp>
          <p:nvSpPr>
            <p:cNvPr id="6" name="文本框 5"/>
            <p:cNvSpPr txBox="1"/>
            <p:nvPr/>
          </p:nvSpPr>
          <p:spPr>
            <a:xfrm>
              <a:off x="13625" y="3750"/>
              <a:ext cx="2600" cy="580"/>
            </a:xfrm>
            <a:prstGeom prst="rect">
              <a:avLst/>
            </a:prstGeom>
            <a:noFill/>
          </p:spPr>
          <p:txBody>
            <a:bodyPr wrap="square" rtlCol="0">
              <a:spAutoFit/>
            </a:bodyPr>
            <a:p>
              <a:r>
                <a:rPr lang="zh-CN" altLang="en-US" cap="all">
                  <a:solidFill>
                    <a:schemeClr val="bg1"/>
                  </a:solidFill>
                  <a:uFillTx/>
                  <a:latin typeface="思源黑体 CN Bold" charset="0"/>
                  <a:ea typeface="思源黑体 CN Bold" charset="0"/>
                  <a:cs typeface="思源黑体 CN Bold" charset="0"/>
                  <a:sym typeface="+mn-ea"/>
                </a:rPr>
                <a:t>01</a:t>
              </a:r>
              <a:r>
                <a:rPr lang="en-US" altLang="zh-CN" cap="all">
                  <a:solidFill>
                    <a:schemeClr val="bg1"/>
                  </a:solidFill>
                  <a:uFillTx/>
                  <a:latin typeface="思源黑体 CN Bold" charset="0"/>
                  <a:ea typeface="思源黑体 CN Bold" charset="0"/>
                  <a:cs typeface="思源黑体 CN Bold" charset="0"/>
                  <a:sym typeface="+mn-ea"/>
                </a:rPr>
                <a:t> </a:t>
              </a:r>
              <a:r>
                <a:rPr lang="zh-CN" altLang="en-US" cap="all">
                  <a:solidFill>
                    <a:schemeClr val="bg1"/>
                  </a:solidFill>
                  <a:uFillTx/>
                  <a:latin typeface="思源黑体 CN Bold" charset="0"/>
                  <a:ea typeface="思源黑体 CN Bold" charset="0"/>
                  <a:cs typeface="思源黑体 CN Bold" charset="0"/>
                  <a:sym typeface="+mn-ea"/>
                </a:rPr>
                <a:t>引言</a:t>
              </a:r>
              <a:endParaRPr lang="zh-CN" altLang="en-US" cap="all">
                <a:solidFill>
                  <a:schemeClr val="bg1"/>
                </a:solidFill>
                <a:uFillTx/>
                <a:latin typeface="思源黑体 CN Bold" charset="0"/>
                <a:ea typeface="思源黑体 CN Bold" charset="0"/>
                <a:cs typeface="思源黑体 CN Bold" charset="0"/>
                <a:sym typeface="+mn-ea"/>
              </a:endParaRPr>
            </a:p>
          </p:txBody>
        </p:sp>
        <p:sp>
          <p:nvSpPr>
            <p:cNvPr id="8" name="文本框 7"/>
            <p:cNvSpPr txBox="1"/>
            <p:nvPr/>
          </p:nvSpPr>
          <p:spPr>
            <a:xfrm>
              <a:off x="13682" y="5621"/>
              <a:ext cx="3042" cy="580"/>
            </a:xfrm>
            <a:prstGeom prst="rect">
              <a:avLst/>
            </a:prstGeom>
            <a:noFill/>
          </p:spPr>
          <p:txBody>
            <a:bodyPr wrap="square" rtlCol="0">
              <a:spAutoFit/>
            </a:bodyPr>
            <a:p>
              <a:pPr algn="l">
                <a:buClrTx/>
                <a:buSzTx/>
                <a:buFontTx/>
              </a:pPr>
              <a:r>
                <a:rPr lang="zh-CN" altLang="en-US" sz="1800" cap="all">
                  <a:solidFill>
                    <a:schemeClr val="bg1"/>
                  </a:solidFill>
                  <a:uFillTx/>
                  <a:latin typeface="思源黑体 CN Bold" charset="0"/>
                  <a:ea typeface="思源黑体 CN Bold" charset="0"/>
                  <a:cs typeface="思源黑体 CN Bold" charset="0"/>
                  <a:sym typeface="+mn-ea"/>
                </a:rPr>
                <a:t>02 </a:t>
              </a:r>
              <a:r>
                <a:rPr lang="en-US" altLang="zh-CN" sz="1800" cap="all">
                  <a:solidFill>
                    <a:schemeClr val="bg1"/>
                  </a:solidFill>
                  <a:uFillTx/>
                  <a:latin typeface="思源黑体 CN Bold" charset="0"/>
                  <a:ea typeface="思源黑体 CN Bold" charset="0"/>
                  <a:cs typeface="思源黑体 CN Bold" charset="0"/>
                  <a:sym typeface="+mn-ea"/>
                </a:rPr>
                <a:t>AI </a:t>
              </a:r>
              <a:r>
                <a:rPr lang="zh-CN" altLang="en-US" sz="1800" cap="all">
                  <a:solidFill>
                    <a:schemeClr val="bg1"/>
                  </a:solidFill>
                  <a:uFillTx/>
                  <a:latin typeface="思源黑体 CN Bold" charset="0"/>
                  <a:ea typeface="思源黑体 CN Bold" charset="0"/>
                  <a:cs typeface="思源黑体 CN Bold" charset="0"/>
                  <a:sym typeface="+mn-ea"/>
                </a:rPr>
                <a:t>云平台</a:t>
              </a:r>
              <a:endParaRPr lang="zh-CN" altLang="en-US" sz="1800" cap="all">
                <a:solidFill>
                  <a:schemeClr val="bg1"/>
                </a:solidFill>
                <a:uFillTx/>
                <a:latin typeface="思源黑体 CN Bold" charset="0"/>
                <a:ea typeface="思源黑体 CN Bold" charset="0"/>
                <a:cs typeface="思源黑体 CN Bold" charset="0"/>
                <a:sym typeface="+mn-ea"/>
              </a:endParaRPr>
            </a:p>
          </p:txBody>
        </p:sp>
        <p:cxnSp>
          <p:nvCxnSpPr>
            <p:cNvPr id="28" name="直接连接符 15"/>
            <p:cNvCxnSpPr/>
            <p:nvPr/>
          </p:nvCxnSpPr>
          <p:spPr>
            <a:xfrm>
              <a:off x="13682" y="6761"/>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15"/>
            <p:cNvCxnSpPr/>
            <p:nvPr/>
          </p:nvCxnSpPr>
          <p:spPr>
            <a:xfrm>
              <a:off x="13682" y="4975"/>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15"/>
            <p:cNvCxnSpPr/>
            <p:nvPr/>
          </p:nvCxnSpPr>
          <p:spPr>
            <a:xfrm>
              <a:off x="13625" y="3190"/>
              <a:ext cx="3571"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2-应势而生"/>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custDataLst>
              <p:tags r:id="rId2"/>
            </p:custDataLst>
          </p:nvPr>
        </p:nvSpPr>
        <p:spPr>
          <a:xfrm>
            <a:off x="478155" y="6055678"/>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2" name="图片 1" descr="Group"/>
          <p:cNvPicPr>
            <a:picLocks noChangeAspect="1"/>
          </p:cNvPicPr>
          <p:nvPr userDrawn="1">
            <p:custDataLst>
              <p:tags r:id="rId3"/>
            </p:custDataLst>
          </p:nvPr>
        </p:nvPicPr>
        <p:blipFill>
          <a:blip r:embed="rId4"/>
          <a:stretch>
            <a:fillRect/>
          </a:stretch>
        </p:blipFill>
        <p:spPr>
          <a:xfrm>
            <a:off x="10811510" y="342265"/>
            <a:ext cx="1038860" cy="212090"/>
          </a:xfrm>
          <a:prstGeom prst="rect">
            <a:avLst/>
          </a:prstGeom>
        </p:spPr>
      </p:pic>
      <p:sp>
        <p:nvSpPr>
          <p:cNvPr id="4" name="文本框 3"/>
          <p:cNvSpPr txBox="1"/>
          <p:nvPr>
            <p:custDataLst>
              <p:tags r:id="rId5"/>
            </p:custDataLst>
          </p:nvPr>
        </p:nvSpPr>
        <p:spPr>
          <a:xfrm>
            <a:off x="478155" y="2456815"/>
            <a:ext cx="5759450" cy="821690"/>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4000" b="1" cap="all">
                <a:solidFill>
                  <a:schemeClr val="bg1"/>
                </a:solidFill>
                <a:uFillTx/>
                <a:latin typeface="思源黑体 CN Bold" charset="0"/>
                <a:ea typeface="思源黑体 CN Bold" charset="0"/>
                <a:cs typeface="思源黑体 CN Bold" charset="0"/>
                <a:sym typeface="+mn-ea"/>
              </a:rPr>
              <a:t>0</a:t>
            </a:r>
            <a:r>
              <a:rPr lang="en-US" altLang="zh-CN" sz="4000" b="1" cap="all">
                <a:solidFill>
                  <a:schemeClr val="bg1"/>
                </a:solidFill>
                <a:uFillTx/>
                <a:latin typeface="思源黑体 CN Bold" charset="0"/>
                <a:ea typeface="思源黑体 CN Bold" charset="0"/>
                <a:cs typeface="思源黑体 CN Bold" charset="0"/>
                <a:sym typeface="+mn-ea"/>
              </a:rPr>
              <a:t>1</a:t>
            </a:r>
            <a:r>
              <a:rPr lang="zh-CN" altLang="en-US" sz="4000" b="1" cap="all">
                <a:solidFill>
                  <a:schemeClr val="bg1"/>
                </a:solidFill>
                <a:uFillTx/>
                <a:latin typeface="思源黑体 CN Bold" charset="0"/>
                <a:ea typeface="思源黑体 CN Bold" charset="0"/>
                <a:cs typeface="思源黑体 CN Bold" charset="0"/>
                <a:sym typeface="+mn-ea"/>
              </a:rPr>
              <a:t> 引言</a:t>
            </a:r>
            <a:endParaRPr lang="en-US" altLang="zh-CN" sz="4000" b="1" cap="all">
              <a:solidFill>
                <a:schemeClr val="bg1"/>
              </a:solidFill>
              <a:uFillTx/>
              <a:latin typeface="思源黑体 CN Bold" charset="0"/>
              <a:ea typeface="思源黑体 CN Bold" charset="0"/>
              <a:cs typeface="思源黑体 CN Bold"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引言</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21" name="Rounded Rectangle 20"/>
          <p:cNvSpPr/>
          <p:nvPr>
            <p:custDataLst>
              <p:tags r:id="rId1"/>
            </p:custDataLst>
          </p:nvPr>
        </p:nvSpPr>
        <p:spPr>
          <a:xfrm>
            <a:off x="1958975" y="3956685"/>
            <a:ext cx="2700000" cy="99695"/>
          </a:xfrm>
          <a:prstGeom prst="roundRect">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22" name="TextBox 34"/>
          <p:cNvSpPr txBox="1"/>
          <p:nvPr>
            <p:custDataLst>
              <p:tags r:id="rId2"/>
            </p:custDataLst>
          </p:nvPr>
        </p:nvSpPr>
        <p:spPr>
          <a:xfrm>
            <a:off x="2156460" y="2207260"/>
            <a:ext cx="2494915" cy="302895"/>
          </a:xfrm>
          <a:prstGeom prst="rect">
            <a:avLst/>
          </a:prstGeom>
          <a:noFill/>
        </p:spPr>
        <p:txBody>
          <a:bodyPr wrap="square" bIns="0" rtlCol="0" anchor="b" anchorCtr="0"/>
          <a:p>
            <a:pPr algn="l">
              <a:lnSpc>
                <a:spcPct val="120000"/>
              </a:lnSpc>
              <a:buClrTx/>
              <a:buSzTx/>
              <a:buFontTx/>
            </a:pPr>
            <a:r>
              <a:rPr lang="zh-CN" altLang="en-US" sz="1600" spc="300" noProof="0">
                <a:ln>
                  <a:noFill/>
                </a:ln>
                <a:effectLst/>
                <a:uLnTx/>
                <a:uFillTx/>
                <a:latin typeface="思源黑体 CN Bold" panose="020B0500000000000000" charset="-122"/>
                <a:ea typeface="思源黑体 CN Bold" panose="020B0500000000000000" charset="-122"/>
                <a:cs typeface="思源黑体 CN Bold" panose="020B0500000000000000" charset="-122"/>
                <a:sym typeface="+mn-ea"/>
              </a:rPr>
              <a:t>虚拟化和云计算</a:t>
            </a:r>
            <a:endParaRPr lang="zh-CN" altLang="en-US" sz="1600" spc="300" noProof="0">
              <a:ln>
                <a:noFill/>
              </a:ln>
              <a:solidFill>
                <a:schemeClr val="tx1"/>
              </a:solidFill>
              <a:effectLst/>
              <a:uLnTx/>
              <a:uFillTx/>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123" name="Straight Connector 36"/>
          <p:cNvCxnSpPr/>
          <p:nvPr>
            <p:custDataLst>
              <p:tags r:id="rId3"/>
            </p:custDataLst>
          </p:nvPr>
        </p:nvCxnSpPr>
        <p:spPr>
          <a:xfrm flipV="1">
            <a:off x="2116803" y="2644886"/>
            <a:ext cx="0" cy="1361661"/>
          </a:xfrm>
          <a:prstGeom prst="line">
            <a:avLst/>
          </a:prstGeom>
          <a:ln w="28575">
            <a:solidFill>
              <a:srgbClr val="133DAB"/>
            </a:solidFill>
          </a:ln>
        </p:spPr>
        <p:style>
          <a:lnRef idx="1">
            <a:srgbClr val="1F74AD"/>
          </a:lnRef>
          <a:fillRef idx="0">
            <a:srgbClr val="1F74AD"/>
          </a:fillRef>
          <a:effectRef idx="0">
            <a:srgbClr val="1F74AD"/>
          </a:effectRef>
          <a:fontRef idx="minor">
            <a:srgbClr val="000000"/>
          </a:fontRef>
        </p:style>
      </p:cxnSp>
      <p:sp>
        <p:nvSpPr>
          <p:cNvPr id="124" name="Oval 37"/>
          <p:cNvSpPr/>
          <p:nvPr>
            <p:custDataLst>
              <p:tags r:id="rId4"/>
            </p:custDataLst>
          </p:nvPr>
        </p:nvSpPr>
        <p:spPr>
          <a:xfrm>
            <a:off x="2080481" y="2595181"/>
            <a:ext cx="76259" cy="76259"/>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25" name="Oval 38"/>
          <p:cNvSpPr/>
          <p:nvPr>
            <p:custDataLst>
              <p:tags r:id="rId5"/>
            </p:custDataLst>
          </p:nvPr>
        </p:nvSpPr>
        <p:spPr>
          <a:xfrm>
            <a:off x="2084299" y="3975123"/>
            <a:ext cx="65007" cy="65007"/>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26" name="Rounded Rectangle 20"/>
          <p:cNvSpPr/>
          <p:nvPr>
            <p:custDataLst>
              <p:tags r:id="rId6"/>
            </p:custDataLst>
          </p:nvPr>
        </p:nvSpPr>
        <p:spPr>
          <a:xfrm>
            <a:off x="4652010" y="3855085"/>
            <a:ext cx="2700000" cy="99695"/>
          </a:xfrm>
          <a:prstGeom prst="roundRect">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27" name="TextBox 33"/>
          <p:cNvSpPr txBox="1"/>
          <p:nvPr>
            <p:custDataLst>
              <p:tags r:id="rId7"/>
            </p:custDataLst>
          </p:nvPr>
        </p:nvSpPr>
        <p:spPr>
          <a:xfrm>
            <a:off x="4810125" y="4142740"/>
            <a:ext cx="2502535" cy="1419225"/>
          </a:xfrm>
          <a:prstGeom prst="rect">
            <a:avLst/>
          </a:prstGeom>
          <a:noFill/>
        </p:spPr>
        <p:txBody>
          <a:bodyPr wrap="square" tIns="0" rtlCol="0"/>
          <a:p>
            <a:pPr algn="just">
              <a:lnSpc>
                <a:spcPct val="150000"/>
              </a:lnSpc>
              <a:buClrTx/>
              <a:buSzTx/>
              <a:buFontTx/>
            </a:pPr>
            <a:r>
              <a:rPr lang="zh-CN" altLang="en-US" sz="1400" dirty="0">
                <a:latin typeface="思源黑体 CN Bold" charset="0"/>
                <a:ea typeface="思源黑体 CN Bold" charset="0"/>
                <a:cs typeface="思源黑体 CN Bold" charset="0"/>
              </a:rPr>
              <a:t>Docker使得应用及其依赖可以打包成容器，包括其所有依赖。Kubernetes作为容器编排工具提供了自动化的容器部署和管理。</a:t>
            </a:r>
            <a:endParaRPr lang="zh-CN" altLang="en-US" sz="1400" dirty="0">
              <a:latin typeface="思源黑体 CN Bold" charset="0"/>
              <a:ea typeface="思源黑体 CN Bold" charset="0"/>
              <a:cs typeface="思源黑体 CN Bold" charset="0"/>
            </a:endParaRPr>
          </a:p>
          <a:p>
            <a:pPr algn="just">
              <a:lnSpc>
                <a:spcPct val="150000"/>
              </a:lnSpc>
              <a:buClrTx/>
              <a:buSzTx/>
              <a:buFontTx/>
            </a:pPr>
            <a:endParaRPr lang="zh-CN" altLang="en-US" sz="1400" dirty="0">
              <a:latin typeface="思源黑体 CN Bold" charset="0"/>
              <a:ea typeface="思源黑体 CN Bold" charset="0"/>
              <a:cs typeface="思源黑体 CN Bold" charset="0"/>
            </a:endParaRPr>
          </a:p>
        </p:txBody>
      </p:sp>
      <p:sp>
        <p:nvSpPr>
          <p:cNvPr id="128" name="TextBox 34"/>
          <p:cNvSpPr txBox="1"/>
          <p:nvPr>
            <p:custDataLst>
              <p:tags r:id="rId8"/>
            </p:custDataLst>
          </p:nvPr>
        </p:nvSpPr>
        <p:spPr>
          <a:xfrm>
            <a:off x="4846320" y="2168525"/>
            <a:ext cx="2498725" cy="302895"/>
          </a:xfrm>
          <a:prstGeom prst="rect">
            <a:avLst/>
          </a:prstGeom>
          <a:noFill/>
        </p:spPr>
        <p:txBody>
          <a:bodyPr wrap="square" bIns="0" rtlCol="0" anchor="b" anchorCtr="0"/>
          <a:p>
            <a:pPr algn="l">
              <a:lnSpc>
                <a:spcPct val="120000"/>
              </a:lnSpc>
              <a:buClrTx/>
              <a:buSzTx/>
              <a:buFontTx/>
            </a:pPr>
            <a:r>
              <a:rPr lang="zh-CN" altLang="en-US" sz="1600" spc="300" noProof="0">
                <a:ln>
                  <a:noFill/>
                </a:ln>
                <a:effectLst/>
                <a:uLnTx/>
                <a:uFillTx/>
                <a:latin typeface="思源黑体 CN Bold" panose="020B0500000000000000" charset="-122"/>
                <a:ea typeface="思源黑体 CN Bold" panose="020B0500000000000000" charset="-122"/>
                <a:cs typeface="思源黑体 CN Bold" panose="020B0500000000000000" charset="-122"/>
                <a:sym typeface="+mn-ea"/>
              </a:rPr>
              <a:t>容器化和</a:t>
            </a:r>
            <a:r>
              <a:rPr lang="en-US" altLang="zh-CN" sz="1600" spc="300" noProof="0">
                <a:ln>
                  <a:noFill/>
                </a:ln>
                <a:effectLst/>
                <a:uLnTx/>
                <a:uFillTx/>
                <a:latin typeface="思源黑体 CN Bold" panose="020B0500000000000000" charset="-122"/>
                <a:ea typeface="思源黑体 CN Bold" panose="020B0500000000000000" charset="-122"/>
                <a:cs typeface="思源黑体 CN Bold" panose="020B0500000000000000" charset="-122"/>
                <a:sym typeface="+mn-ea"/>
              </a:rPr>
              <a:t>Docker</a:t>
            </a:r>
            <a:endParaRPr lang="zh-CN" altLang="en-US" sz="1600" spc="300" noProof="0">
              <a:ln>
                <a:noFill/>
              </a:ln>
              <a:solidFill>
                <a:schemeClr val="tx1"/>
              </a:solidFill>
              <a:effectLst/>
              <a:uLnTx/>
              <a:uFillTx/>
              <a:latin typeface="思源黑体 CN Bold" panose="020B0500000000000000" charset="-122"/>
              <a:ea typeface="思源黑体 CN Bold" panose="020B0500000000000000" charset="-122"/>
              <a:cs typeface="思源黑体 CN Bold" panose="020B0500000000000000" charset="-122"/>
              <a:sym typeface="+mn-ea"/>
            </a:endParaRPr>
          </a:p>
        </p:txBody>
      </p:sp>
      <p:cxnSp>
        <p:nvCxnSpPr>
          <p:cNvPr id="129" name="Straight Connector 36"/>
          <p:cNvCxnSpPr/>
          <p:nvPr>
            <p:custDataLst>
              <p:tags r:id="rId9"/>
            </p:custDataLst>
          </p:nvPr>
        </p:nvCxnSpPr>
        <p:spPr>
          <a:xfrm flipV="1">
            <a:off x="4809838" y="2543286"/>
            <a:ext cx="0" cy="1361661"/>
          </a:xfrm>
          <a:prstGeom prst="line">
            <a:avLst/>
          </a:prstGeom>
          <a:ln w="28575">
            <a:solidFill>
              <a:srgbClr val="133DAB"/>
            </a:solidFill>
          </a:ln>
        </p:spPr>
        <p:style>
          <a:lnRef idx="1">
            <a:srgbClr val="1F74AD"/>
          </a:lnRef>
          <a:fillRef idx="0">
            <a:srgbClr val="1F74AD"/>
          </a:fillRef>
          <a:effectRef idx="0">
            <a:srgbClr val="1F74AD"/>
          </a:effectRef>
          <a:fontRef idx="minor">
            <a:srgbClr val="000000"/>
          </a:fontRef>
        </p:style>
      </p:cxnSp>
      <p:sp>
        <p:nvSpPr>
          <p:cNvPr id="130" name="Oval 37"/>
          <p:cNvSpPr/>
          <p:nvPr>
            <p:custDataLst>
              <p:tags r:id="rId10"/>
            </p:custDataLst>
          </p:nvPr>
        </p:nvSpPr>
        <p:spPr>
          <a:xfrm>
            <a:off x="4773516" y="2493581"/>
            <a:ext cx="76259" cy="76259"/>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31" name="Oval 38"/>
          <p:cNvSpPr/>
          <p:nvPr>
            <p:custDataLst>
              <p:tags r:id="rId11"/>
            </p:custDataLst>
          </p:nvPr>
        </p:nvSpPr>
        <p:spPr>
          <a:xfrm>
            <a:off x="4777334" y="3873523"/>
            <a:ext cx="65007" cy="65007"/>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32" name="Rounded Rectangle 20"/>
          <p:cNvSpPr/>
          <p:nvPr>
            <p:custDataLst>
              <p:tags r:id="rId12"/>
            </p:custDataLst>
          </p:nvPr>
        </p:nvSpPr>
        <p:spPr>
          <a:xfrm>
            <a:off x="7345045" y="3755390"/>
            <a:ext cx="2700000" cy="99695"/>
          </a:xfrm>
          <a:prstGeom prst="roundRect">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33" name="TextBox 33"/>
          <p:cNvSpPr txBox="1"/>
          <p:nvPr>
            <p:custDataLst>
              <p:tags r:id="rId13"/>
            </p:custDataLst>
          </p:nvPr>
        </p:nvSpPr>
        <p:spPr>
          <a:xfrm>
            <a:off x="7502525" y="4142740"/>
            <a:ext cx="2502535" cy="1419225"/>
          </a:xfrm>
          <a:prstGeom prst="rect">
            <a:avLst/>
          </a:prstGeom>
          <a:noFill/>
        </p:spPr>
        <p:txBody>
          <a:bodyPr wrap="square" tIns="0" rtlCol="0"/>
          <a:p>
            <a:pPr algn="just">
              <a:lnSpc>
                <a:spcPct val="150000"/>
              </a:lnSpc>
              <a:buClrTx/>
              <a:buSzTx/>
              <a:buFontTx/>
            </a:pPr>
            <a:r>
              <a:rPr lang="zh-CN" altLang="en-US" sz="1400" dirty="0">
                <a:latin typeface="思源黑体 CN Bold" charset="0"/>
                <a:ea typeface="思源黑体 CN Bold" charset="0"/>
                <a:cs typeface="思源黑体 CN Normal" panose="020B0500000000000000" charset="-122"/>
              </a:rPr>
              <a:t>微服务架构将应用程序拆分成小型、独立的服务，每个服务都可以独立开发、部署和维护。</a:t>
            </a:r>
            <a:endParaRPr lang="zh-CN" altLang="en-US" sz="1400" dirty="0">
              <a:latin typeface="思源黑体 CN Bold" charset="0"/>
              <a:ea typeface="思源黑体 CN Bold" charset="0"/>
              <a:cs typeface="思源黑体 CN Normal" panose="020B0500000000000000" charset="-122"/>
            </a:endParaRPr>
          </a:p>
          <a:p>
            <a:pPr algn="just">
              <a:lnSpc>
                <a:spcPct val="150000"/>
              </a:lnSpc>
              <a:buClrTx/>
              <a:buSzTx/>
              <a:buFontTx/>
            </a:pPr>
            <a:r>
              <a:rPr lang="zh-CN" altLang="en-US" sz="1400" dirty="0">
                <a:latin typeface="思源黑体 CN Bold" charset="0"/>
                <a:ea typeface="思源黑体 CN Bold" charset="0"/>
                <a:cs typeface="思源黑体 CN Normal" panose="020B0500000000000000" charset="-122"/>
              </a:rPr>
              <a:t>服务网格技术提供了对服务之间通信和监控的细粒度控制。</a:t>
            </a:r>
            <a:endParaRPr lang="zh-CN" altLang="en-US" sz="1400" dirty="0">
              <a:latin typeface="思源黑体 CN Bold" charset="0"/>
              <a:ea typeface="思源黑体 CN Bold" charset="0"/>
              <a:cs typeface="思源黑体 CN Normal" panose="020B0500000000000000" charset="-122"/>
            </a:endParaRPr>
          </a:p>
        </p:txBody>
      </p:sp>
      <p:cxnSp>
        <p:nvCxnSpPr>
          <p:cNvPr id="135" name="Straight Connector 36"/>
          <p:cNvCxnSpPr/>
          <p:nvPr>
            <p:custDataLst>
              <p:tags r:id="rId14"/>
            </p:custDataLst>
          </p:nvPr>
        </p:nvCxnSpPr>
        <p:spPr>
          <a:xfrm flipV="1">
            <a:off x="7502873" y="2443591"/>
            <a:ext cx="0" cy="1361661"/>
          </a:xfrm>
          <a:prstGeom prst="line">
            <a:avLst/>
          </a:prstGeom>
          <a:ln w="28575">
            <a:solidFill>
              <a:srgbClr val="133DAB"/>
            </a:solidFill>
          </a:ln>
        </p:spPr>
        <p:style>
          <a:lnRef idx="1">
            <a:srgbClr val="1F74AD"/>
          </a:lnRef>
          <a:fillRef idx="0">
            <a:srgbClr val="1F74AD"/>
          </a:fillRef>
          <a:effectRef idx="0">
            <a:srgbClr val="1F74AD"/>
          </a:effectRef>
          <a:fontRef idx="minor">
            <a:srgbClr val="000000"/>
          </a:fontRef>
        </p:style>
      </p:cxnSp>
      <p:sp>
        <p:nvSpPr>
          <p:cNvPr id="136" name="Oval 37"/>
          <p:cNvSpPr/>
          <p:nvPr>
            <p:custDataLst>
              <p:tags r:id="rId15"/>
            </p:custDataLst>
          </p:nvPr>
        </p:nvSpPr>
        <p:spPr>
          <a:xfrm>
            <a:off x="7466551" y="2393886"/>
            <a:ext cx="76259" cy="76259"/>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37" name="Oval 38"/>
          <p:cNvSpPr/>
          <p:nvPr>
            <p:custDataLst>
              <p:tags r:id="rId16"/>
            </p:custDataLst>
          </p:nvPr>
        </p:nvSpPr>
        <p:spPr>
          <a:xfrm>
            <a:off x="7470369" y="3773828"/>
            <a:ext cx="65007" cy="65007"/>
          </a:xfrm>
          <a:prstGeom prst="ellipse">
            <a:avLst/>
          </a:prstGeom>
          <a:solidFill>
            <a:srgbClr val="133DAB"/>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p>
            <a:pPr algn="ctr"/>
            <a:endParaRPr lang="id-ID" sz="1350">
              <a:latin typeface="微软雅黑" panose="020B0503020204020204" charset="-122"/>
              <a:ea typeface="微软雅黑" panose="020B0503020204020204" charset="-122"/>
              <a:cs typeface="Noto Serif CJK SC" panose="02020400000000000000" charset="-122"/>
            </a:endParaRPr>
          </a:p>
        </p:txBody>
      </p:sp>
      <p:sp>
        <p:nvSpPr>
          <p:cNvPr id="143" name="TextBox 33"/>
          <p:cNvSpPr txBox="1"/>
          <p:nvPr>
            <p:custDataLst>
              <p:tags r:id="rId17"/>
            </p:custDataLst>
          </p:nvPr>
        </p:nvSpPr>
        <p:spPr>
          <a:xfrm>
            <a:off x="2117090" y="4142740"/>
            <a:ext cx="2542540" cy="1419225"/>
          </a:xfrm>
          <a:prstGeom prst="rect">
            <a:avLst/>
          </a:prstGeom>
          <a:noFill/>
        </p:spPr>
        <p:txBody>
          <a:bodyPr wrap="square" tIns="0" rtlCol="0"/>
          <a:p>
            <a:pPr algn="just">
              <a:lnSpc>
                <a:spcPct val="150000"/>
              </a:lnSpc>
              <a:buClrTx/>
              <a:buSzTx/>
              <a:buFontTx/>
            </a:pPr>
            <a:r>
              <a:rPr lang="zh-CN" altLang="en-US" sz="1400" dirty="0">
                <a:latin typeface="思源黑体 CN Bold" charset="0"/>
                <a:ea typeface="思源黑体 CN Bold" charset="0"/>
                <a:cs typeface="思源黑体 CN Normal" panose="020B0500000000000000" charset="-122"/>
              </a:rPr>
              <a:t>云计算平台的兴起和虚拟化技术的应用使得资源的动态分配和共享成为可能。应用程序仍然以传统方式开发和部署。</a:t>
            </a:r>
            <a:endParaRPr lang="zh-CN" altLang="en-US" sz="1400" dirty="0">
              <a:latin typeface="思源黑体 CN Bold" charset="0"/>
              <a:ea typeface="思源黑体 CN Bold" charset="0"/>
              <a:cs typeface="思源黑体 CN Normal" panose="020B0500000000000000" charset="-122"/>
            </a:endParaRPr>
          </a:p>
        </p:txBody>
      </p:sp>
      <p:sp>
        <p:nvSpPr>
          <p:cNvPr id="144" name="文本框 143"/>
          <p:cNvSpPr txBox="1"/>
          <p:nvPr>
            <p:custDataLst>
              <p:tags r:id="rId18"/>
            </p:custDataLst>
          </p:nvPr>
        </p:nvSpPr>
        <p:spPr>
          <a:xfrm>
            <a:off x="2156460" y="2607945"/>
            <a:ext cx="2494280" cy="1398905"/>
          </a:xfrm>
          <a:prstGeom prst="rect">
            <a:avLst/>
          </a:prstGeom>
          <a:noFill/>
          <a:ln>
            <a:solidFill>
              <a:srgbClr val="000000">
                <a:alpha val="0"/>
              </a:srgbClr>
            </a:solidFill>
          </a:ln>
        </p:spPr>
        <p:txBody>
          <a:bodyPr wrap="square" rtlCol="0" anchor="t" anchorCtr="0">
            <a:noAutofit/>
          </a:bodyPr>
          <a:p>
            <a:pPr indent="0" algn="just" defTabSz="1450340" fontAlgn="auto">
              <a:lnSpc>
                <a:spcPct val="150000"/>
              </a:lnSpc>
              <a:spcAft>
                <a:spcPts val="0"/>
              </a:spcAft>
              <a:buClr>
                <a:srgbClr val="003397"/>
              </a:buClr>
              <a:buSzPct val="80000"/>
              <a:buFont typeface="Wingdings" panose="05000000000000000000" charset="0"/>
              <a:buNone/>
            </a:pPr>
            <a:r>
              <a:rPr lang="zh-CN" sz="1400">
                <a:latin typeface="思源黑体 CN Bold" charset="0"/>
                <a:ea typeface="思源黑体 CN Bold" charset="0"/>
                <a:cs typeface="思源黑体 CN Normal" panose="020B0500000000000000" charset="-122"/>
                <a:sym typeface="+mn-ea"/>
              </a:rPr>
              <a:t>关键技术</a:t>
            </a:r>
            <a:endParaRPr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zh-CN" sz="1400">
                <a:latin typeface="思源黑体 CN Bold" charset="0"/>
                <a:ea typeface="思源黑体 CN Bold" charset="0"/>
                <a:cs typeface="思源黑体 CN Normal" panose="020B0500000000000000" charset="-122"/>
                <a:sym typeface="+mn-ea"/>
              </a:rPr>
              <a:t>虚拟化</a:t>
            </a:r>
            <a:endParaRPr lang="zh-CN"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zh-CN" sz="1400">
                <a:latin typeface="思源黑体 CN Bold" charset="0"/>
                <a:ea typeface="思源黑体 CN Bold" charset="0"/>
                <a:cs typeface="思源黑体 CN Normal" panose="020B0500000000000000" charset="-122"/>
                <a:sym typeface="+mn-ea"/>
              </a:rPr>
              <a:t>云计算平台</a:t>
            </a:r>
            <a:endParaRPr sz="1400">
              <a:latin typeface="思源黑体 CN Bold" charset="0"/>
              <a:ea typeface="思源黑体 CN Bold" charset="0"/>
              <a:cs typeface="思源黑体 CN Normal" panose="020B0500000000000000" charset="-122"/>
              <a:sym typeface="+mn-ea"/>
            </a:endParaRPr>
          </a:p>
          <a:p>
            <a:pPr indent="0" algn="just" defTabSz="1450340" fontAlgn="auto">
              <a:lnSpc>
                <a:spcPct val="200000"/>
              </a:lnSpc>
              <a:spcAft>
                <a:spcPts val="0"/>
              </a:spcAft>
              <a:buClr>
                <a:srgbClr val="003397"/>
              </a:buClr>
              <a:buSzPct val="80000"/>
              <a:buFont typeface="Wingdings" panose="05000000000000000000" charset="0"/>
              <a:buNone/>
            </a:pPr>
            <a:endParaRPr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dirty="0">
              <a:solidFill>
                <a:schemeClr val="tx1"/>
              </a:solidFill>
              <a:latin typeface="思源黑体 CN Bold" charset="0"/>
              <a:ea typeface="思源黑体 CN Bold" charset="0"/>
              <a:cs typeface="思源黑体 CN Bold" panose="020B0500000000000000" charset="-122"/>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altLang="en-US" sz="1400" dirty="0">
              <a:solidFill>
                <a:schemeClr val="tx1"/>
              </a:solidFill>
              <a:latin typeface="思源黑体 CN Bold" charset="0"/>
              <a:ea typeface="思源黑体 CN Bold" charset="0"/>
              <a:cs typeface="思源黑体 CN Bold" panose="020B0500000000000000" charset="-122"/>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b="1" dirty="0">
              <a:solidFill>
                <a:schemeClr val="tx1">
                  <a:lumMod val="75000"/>
                  <a:lumOff val="25000"/>
                </a:schemeClr>
              </a:solidFill>
              <a:latin typeface="思源黑体 CN Bold" charset="0"/>
              <a:ea typeface="思源黑体 CN Bold" charset="0"/>
              <a:cs typeface="思源黑体 CN Bold" panose="020B0500000000000000" charset="-122"/>
              <a:sym typeface="+mn-ea"/>
            </a:endParaRPr>
          </a:p>
        </p:txBody>
      </p:sp>
      <p:sp>
        <p:nvSpPr>
          <p:cNvPr id="145" name="文本框 144"/>
          <p:cNvSpPr txBox="1"/>
          <p:nvPr>
            <p:custDataLst>
              <p:tags r:id="rId19"/>
            </p:custDataLst>
          </p:nvPr>
        </p:nvSpPr>
        <p:spPr>
          <a:xfrm>
            <a:off x="4813300" y="2543175"/>
            <a:ext cx="2494280" cy="1398905"/>
          </a:xfrm>
          <a:prstGeom prst="rect">
            <a:avLst/>
          </a:prstGeom>
          <a:noFill/>
          <a:ln>
            <a:solidFill>
              <a:srgbClr val="000000">
                <a:alpha val="0"/>
              </a:srgbClr>
            </a:solidFill>
          </a:ln>
        </p:spPr>
        <p:txBody>
          <a:bodyPr wrap="square" rtlCol="0" anchor="t" anchorCtr="0">
            <a:noAutofit/>
          </a:bodyPr>
          <a:p>
            <a:pPr indent="0" algn="just" defTabSz="1450340" fontAlgn="auto">
              <a:lnSpc>
                <a:spcPct val="150000"/>
              </a:lnSpc>
              <a:spcAft>
                <a:spcPts val="0"/>
              </a:spcAft>
              <a:buClr>
                <a:srgbClr val="003397"/>
              </a:buClr>
              <a:buSzPct val="80000"/>
              <a:buFont typeface="Wingdings" panose="05000000000000000000" charset="0"/>
              <a:buNone/>
            </a:pPr>
            <a:r>
              <a:rPr lang="zh-CN" sz="1400">
                <a:latin typeface="思源黑体 CN Bold" charset="0"/>
                <a:ea typeface="思源黑体 CN Bold" charset="0"/>
                <a:cs typeface="思源黑体 CN Bold" charset="0"/>
                <a:sym typeface="+mn-ea"/>
              </a:rPr>
              <a:t>关键技术</a:t>
            </a:r>
            <a:endParaRPr sz="1400">
              <a:latin typeface="思源黑体 CN Bold" charset="0"/>
              <a:ea typeface="思源黑体 CN Bold" charset="0"/>
              <a:cs typeface="思源黑体 CN Bold" charset="0"/>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en-US" altLang="zh-CN" sz="1400">
                <a:latin typeface="思源黑体 CN Bold" charset="0"/>
                <a:ea typeface="思源黑体 CN Bold" charset="0"/>
                <a:cs typeface="思源黑体 CN Bold" charset="0"/>
                <a:sym typeface="+mn-ea"/>
              </a:rPr>
              <a:t>Docker</a:t>
            </a:r>
            <a:endParaRPr lang="zh-CN" sz="1400">
              <a:latin typeface="思源黑体 CN Bold" charset="0"/>
              <a:ea typeface="思源黑体 CN Bold" charset="0"/>
              <a:cs typeface="思源黑体 CN Bold" charset="0"/>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en-US" sz="1400">
                <a:latin typeface="思源黑体 CN Bold" charset="0"/>
                <a:ea typeface="思源黑体 CN Bold" charset="0"/>
                <a:cs typeface="思源黑体 CN Bold" charset="0"/>
                <a:sym typeface="+mn-ea"/>
              </a:rPr>
              <a:t>Kubernetes</a:t>
            </a:r>
            <a:endParaRPr sz="1400">
              <a:latin typeface="思源黑体 CN Bold" charset="0"/>
              <a:ea typeface="思源黑体 CN Bold" charset="0"/>
              <a:cs typeface="思源黑体 CN Bold" charset="0"/>
              <a:sym typeface="+mn-ea"/>
            </a:endParaRPr>
          </a:p>
          <a:p>
            <a:pPr indent="0" algn="just" defTabSz="1450340" fontAlgn="auto">
              <a:lnSpc>
                <a:spcPct val="200000"/>
              </a:lnSpc>
              <a:spcAft>
                <a:spcPts val="0"/>
              </a:spcAft>
              <a:buClr>
                <a:srgbClr val="003397"/>
              </a:buClr>
              <a:buSzPct val="80000"/>
              <a:buFont typeface="Wingdings" panose="05000000000000000000" charset="0"/>
              <a:buNone/>
            </a:pPr>
            <a:endParaRPr sz="140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dirty="0">
              <a:solidFill>
                <a:schemeClr val="tx1"/>
              </a:solidFill>
              <a:latin typeface="思源黑体 CN Bold" charset="0"/>
              <a:ea typeface="思源黑体 CN Bold" charset="0"/>
              <a:cs typeface="思源黑体 CN Bold" charset="0"/>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altLang="en-US" sz="1400" dirty="0">
              <a:solidFill>
                <a:schemeClr val="tx1"/>
              </a:solidFill>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b="1" dirty="0">
              <a:solidFill>
                <a:schemeClr val="tx1">
                  <a:lumMod val="75000"/>
                  <a:lumOff val="25000"/>
                </a:schemeClr>
              </a:solidFill>
              <a:latin typeface="思源黑体 CN Bold" charset="0"/>
              <a:ea typeface="思源黑体 CN Bold" charset="0"/>
              <a:cs typeface="思源黑体 CN Bold" charset="0"/>
              <a:sym typeface="+mn-ea"/>
            </a:endParaRPr>
          </a:p>
        </p:txBody>
      </p:sp>
      <p:sp>
        <p:nvSpPr>
          <p:cNvPr id="146" name="文本框 145"/>
          <p:cNvSpPr txBox="1"/>
          <p:nvPr>
            <p:custDataLst>
              <p:tags r:id="rId20"/>
            </p:custDataLst>
          </p:nvPr>
        </p:nvSpPr>
        <p:spPr>
          <a:xfrm>
            <a:off x="7523480" y="2412365"/>
            <a:ext cx="2494280" cy="1398905"/>
          </a:xfrm>
          <a:prstGeom prst="rect">
            <a:avLst/>
          </a:prstGeom>
          <a:noFill/>
          <a:ln>
            <a:solidFill>
              <a:srgbClr val="000000">
                <a:alpha val="0"/>
              </a:srgbClr>
            </a:solidFill>
          </a:ln>
        </p:spPr>
        <p:txBody>
          <a:bodyPr wrap="square" rtlCol="0" anchor="t" anchorCtr="0">
            <a:noAutofit/>
          </a:bodyPr>
          <a:p>
            <a:pPr indent="0" algn="just" defTabSz="1450340" fontAlgn="auto">
              <a:lnSpc>
                <a:spcPct val="150000"/>
              </a:lnSpc>
              <a:spcAft>
                <a:spcPts val="0"/>
              </a:spcAft>
              <a:buClr>
                <a:srgbClr val="003397"/>
              </a:buClr>
              <a:buSzPct val="80000"/>
              <a:buFont typeface="Wingdings" panose="05000000000000000000" charset="0"/>
              <a:buNone/>
            </a:pPr>
            <a:r>
              <a:rPr lang="zh-CN" sz="1400">
                <a:latin typeface="思源黑体 CN Bold" charset="0"/>
                <a:ea typeface="思源黑体 CN Bold" charset="0"/>
                <a:cs typeface="思源黑体 CN Bold" charset="0"/>
                <a:sym typeface="+mn-ea"/>
              </a:rPr>
              <a:t>关键技术</a:t>
            </a:r>
            <a:endParaRPr sz="1400">
              <a:latin typeface="思源黑体 CN Bold" charset="0"/>
              <a:ea typeface="思源黑体 CN Bold" charset="0"/>
              <a:cs typeface="思源黑体 CN Bold" charset="0"/>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zh-CN" sz="1400">
                <a:latin typeface="思源黑体 CN Bold" charset="0"/>
                <a:ea typeface="思源黑体 CN Bold" charset="0"/>
                <a:cs typeface="思源黑体 CN Bold" charset="0"/>
                <a:sym typeface="+mn-ea"/>
              </a:rPr>
              <a:t>微服务</a:t>
            </a:r>
            <a:endParaRPr lang="zh-CN" sz="1400">
              <a:latin typeface="思源黑体 CN Bold" charset="0"/>
              <a:ea typeface="思源黑体 CN Bold" charset="0"/>
              <a:cs typeface="思源黑体 CN Bold" charset="0"/>
              <a:sym typeface="+mn-ea"/>
            </a:endParaRPr>
          </a:p>
          <a:p>
            <a:pPr marL="285750" indent="-285750" algn="just" defTabSz="1450340" fontAlgn="auto">
              <a:lnSpc>
                <a:spcPct val="150000"/>
              </a:lnSpc>
              <a:spcAft>
                <a:spcPts val="0"/>
              </a:spcAft>
              <a:buClr>
                <a:srgbClr val="003397"/>
              </a:buClr>
              <a:buSzPct val="80000"/>
              <a:buFont typeface="Wingdings" panose="05000000000000000000" charset="0"/>
              <a:buChar char=""/>
            </a:pPr>
            <a:r>
              <a:rPr lang="zh-CN" sz="1400">
                <a:latin typeface="思源黑体 CN Bold" charset="0"/>
                <a:ea typeface="思源黑体 CN Bold" charset="0"/>
                <a:cs typeface="思源黑体 CN Bold" charset="0"/>
                <a:sym typeface="+mn-ea"/>
              </a:rPr>
              <a:t>服务网格（如Istio）</a:t>
            </a:r>
            <a:endParaRPr lang="zh-CN" sz="1400">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dirty="0">
              <a:solidFill>
                <a:schemeClr val="tx1"/>
              </a:solidFill>
              <a:latin typeface="思源黑体 CN Bold" charset="0"/>
              <a:ea typeface="思源黑体 CN Bold" charset="0"/>
              <a:cs typeface="思源黑体 CN Bold" charset="0"/>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altLang="en-US" sz="1400" dirty="0">
              <a:solidFill>
                <a:schemeClr val="tx1"/>
              </a:solidFill>
              <a:latin typeface="思源黑体 CN Bold" charset="0"/>
              <a:ea typeface="思源黑体 CN Bold" charset="0"/>
              <a:cs typeface="思源黑体 CN Bold" charset="0"/>
              <a:sym typeface="+mn-ea"/>
            </a:endParaRPr>
          </a:p>
          <a:p>
            <a:pPr marL="285750" indent="-285750" algn="just" defTabSz="1450340" fontAlgn="auto">
              <a:lnSpc>
                <a:spcPct val="200000"/>
              </a:lnSpc>
              <a:spcAft>
                <a:spcPts val="0"/>
              </a:spcAft>
              <a:buClr>
                <a:srgbClr val="003397"/>
              </a:buClr>
              <a:buSzPct val="80000"/>
              <a:buFont typeface="Wingdings" panose="05000000000000000000" charset="0"/>
              <a:buChar char=""/>
            </a:pPr>
            <a:endParaRPr lang="zh-CN" sz="1400" b="1" dirty="0">
              <a:solidFill>
                <a:schemeClr val="tx1">
                  <a:lumMod val="75000"/>
                  <a:lumOff val="25000"/>
                </a:schemeClr>
              </a:solidFill>
              <a:latin typeface="思源黑体 CN Bold" charset="0"/>
              <a:ea typeface="思源黑体 CN Bold" charset="0"/>
              <a:cs typeface="思源黑体 CN Bold" charset="0"/>
              <a:sym typeface="+mn-ea"/>
            </a:endParaRPr>
          </a:p>
        </p:txBody>
      </p:sp>
      <p:grpSp>
        <p:nvGrpSpPr>
          <p:cNvPr id="148" name="组合 147"/>
          <p:cNvGrpSpPr/>
          <p:nvPr/>
        </p:nvGrpSpPr>
        <p:grpSpPr>
          <a:xfrm>
            <a:off x="911860" y="1116635"/>
            <a:ext cx="4964430" cy="539750"/>
            <a:chOff x="688" y="1798"/>
            <a:chExt cx="7818" cy="850"/>
          </a:xfrm>
        </p:grpSpPr>
        <p:grpSp>
          <p:nvGrpSpPr>
            <p:cNvPr id="149" name="组合 148"/>
            <p:cNvGrpSpPr/>
            <p:nvPr/>
          </p:nvGrpSpPr>
          <p:grpSpPr>
            <a:xfrm rot="0">
              <a:off x="688" y="1798"/>
              <a:ext cx="7818" cy="850"/>
              <a:chOff x="1938" y="7447"/>
              <a:chExt cx="7818" cy="850"/>
            </a:xfrm>
          </p:grpSpPr>
          <p:sp>
            <p:nvSpPr>
              <p:cNvPr id="150" name="îṧḷíḑé"/>
              <p:cNvSpPr/>
              <p:nvPr>
                <p:custDataLst>
                  <p:tags r:id="rId21"/>
                </p:custDataLst>
              </p:nvPr>
            </p:nvSpPr>
            <p:spPr bwMode="auto">
              <a:xfrm>
                <a:off x="1938" y="7489"/>
                <a:ext cx="7818" cy="699"/>
              </a:xfrm>
              <a:prstGeom prst="roundRect">
                <a:avLst/>
              </a:prstGeom>
              <a:solidFill>
                <a:srgbClr val="003296"/>
              </a:solidFill>
              <a:ln w="19050">
                <a:noFill/>
              </a:ln>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rPr>
                  <a:t>发展历程</a:t>
                </a:r>
                <a:endPar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endParaRPr>
              </a:p>
            </p:txBody>
          </p:sp>
          <p:sp>
            <p:nvSpPr>
              <p:cNvPr id="151" name="ïŝľîďê"/>
              <p:cNvSpPr/>
              <p:nvPr>
                <p:custDataLst>
                  <p:tags r:id="rId22"/>
                </p:custDataLst>
              </p:nvPr>
            </p:nvSpPr>
            <p:spPr bwMode="auto">
              <a:xfrm>
                <a:off x="2029" y="7447"/>
                <a:ext cx="850" cy="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3296"/>
              </a:solidFill>
              <a:ln w="19050">
                <a:solidFill>
                  <a:sysClr val="window" lastClr="FFFFFF"/>
                </a:solidFill>
              </a:ln>
              <a:effectLst/>
            </p:spPr>
            <p:style>
              <a:lnRef idx="2">
                <a:srgbClr val="5B9BD5">
                  <a:shade val="50000"/>
                </a:srgbClr>
              </a:lnRef>
              <a:fillRef idx="1">
                <a:srgbClr val="5B9BD5"/>
              </a:fillRef>
              <a:effectRef idx="0">
                <a:srgbClr val="5B9BD5"/>
              </a:effectRef>
              <a:fontRef idx="minor">
                <a:sysClr val="window" lastClr="FFFFFF"/>
              </a:fontRef>
            </p:style>
            <p:txBody>
              <a:bodyPr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Calibri" charset="0"/>
                    <a:ea typeface="+mn-ea"/>
                    <a:cs typeface="+mn-ea"/>
                  </a:defRPr>
                </a:lvl1pPr>
                <a:lvl2pPr marL="457200" algn="l" defTabSz="914400" rtl="0" eaLnBrk="1" latinLnBrk="0" hangingPunct="1">
                  <a:defRPr sz="1800" kern="1200">
                    <a:solidFill>
                      <a:sysClr val="window" lastClr="FFFFFF"/>
                    </a:solidFill>
                    <a:latin typeface="Calibri" charset="0"/>
                    <a:ea typeface="+mn-ea"/>
                    <a:cs typeface="+mn-ea"/>
                  </a:defRPr>
                </a:lvl2pPr>
                <a:lvl3pPr marL="914400" algn="l" defTabSz="914400" rtl="0" eaLnBrk="1" latinLnBrk="0" hangingPunct="1">
                  <a:defRPr sz="1800" kern="1200">
                    <a:solidFill>
                      <a:sysClr val="window" lastClr="FFFFFF"/>
                    </a:solidFill>
                    <a:latin typeface="Calibri" charset="0"/>
                    <a:ea typeface="+mn-ea"/>
                    <a:cs typeface="+mn-ea"/>
                  </a:defRPr>
                </a:lvl3pPr>
                <a:lvl4pPr marL="1371600" algn="l" defTabSz="914400" rtl="0" eaLnBrk="1" latinLnBrk="0" hangingPunct="1">
                  <a:defRPr sz="1800" kern="1200">
                    <a:solidFill>
                      <a:sysClr val="window" lastClr="FFFFFF"/>
                    </a:solidFill>
                    <a:latin typeface="Calibri" charset="0"/>
                    <a:ea typeface="+mn-ea"/>
                    <a:cs typeface="+mn-ea"/>
                  </a:defRPr>
                </a:lvl4pPr>
                <a:lvl5pPr marL="1828800" algn="l" defTabSz="914400" rtl="0" eaLnBrk="1" latinLnBrk="0" hangingPunct="1">
                  <a:defRPr sz="1800" kern="1200">
                    <a:solidFill>
                      <a:sysClr val="window" lastClr="FFFFFF"/>
                    </a:solidFill>
                    <a:latin typeface="Calibri" charset="0"/>
                    <a:ea typeface="+mn-ea"/>
                    <a:cs typeface="+mn-ea"/>
                  </a:defRPr>
                </a:lvl5pPr>
                <a:lvl6pPr marL="2286000" algn="l" defTabSz="914400" rtl="0" eaLnBrk="1" latinLnBrk="0" hangingPunct="1">
                  <a:defRPr sz="1800" kern="1200">
                    <a:solidFill>
                      <a:sysClr val="window" lastClr="FFFFFF"/>
                    </a:solidFill>
                    <a:latin typeface="Calibri" charset="0"/>
                    <a:ea typeface="+mn-ea"/>
                    <a:cs typeface="+mn-ea"/>
                  </a:defRPr>
                </a:lvl6pPr>
                <a:lvl7pPr marL="2743200" algn="l" defTabSz="914400" rtl="0" eaLnBrk="1" latinLnBrk="0" hangingPunct="1">
                  <a:defRPr sz="1800" kern="1200">
                    <a:solidFill>
                      <a:sysClr val="window" lastClr="FFFFFF"/>
                    </a:solidFill>
                    <a:latin typeface="Calibri" charset="0"/>
                    <a:ea typeface="+mn-ea"/>
                    <a:cs typeface="+mn-ea"/>
                  </a:defRPr>
                </a:lvl7pPr>
                <a:lvl8pPr marL="3200400" algn="l" defTabSz="914400" rtl="0" eaLnBrk="1" latinLnBrk="0" hangingPunct="1">
                  <a:defRPr sz="1800" kern="1200">
                    <a:solidFill>
                      <a:sysClr val="window" lastClr="FFFFFF"/>
                    </a:solidFill>
                    <a:latin typeface="Calibri" charset="0"/>
                    <a:ea typeface="+mn-ea"/>
                    <a:cs typeface="+mn-ea"/>
                  </a:defRPr>
                </a:lvl8pPr>
                <a:lvl9pPr marL="3657600" algn="l" defTabSz="914400" rtl="0" eaLnBrk="1" latinLnBrk="0" hangingPunct="1">
                  <a:defRPr sz="1800" kern="1200">
                    <a:solidFill>
                      <a:sysClr val="window" lastClr="FFFFFF"/>
                    </a:solidFill>
                    <a:latin typeface="Calibri" charset="0"/>
                    <a:ea typeface="+mn-ea"/>
                    <a:cs typeface="+mn-ea"/>
                  </a:defRPr>
                </a:lvl9pPr>
              </a:lstStyle>
              <a:p>
                <a:pPr lvl="0" algn="ctr">
                  <a:buClrTx/>
                  <a:buSzTx/>
                  <a:buFontTx/>
                </a:pPr>
                <a:endParaRPr lang="zh-CN" altLang="en-US">
                  <a:solidFill>
                    <a:sysClr val="window" lastClr="FFFFFF"/>
                  </a:solidFill>
                  <a:latin typeface="思源黑体 CN Normal" panose="020B0500000000000000" charset="-122"/>
                  <a:ea typeface="思源黑体 CN Normal" panose="020B0500000000000000" charset="-122"/>
                  <a:cs typeface="宋体" pitchFamily="2" charset="-122"/>
                  <a:sym typeface="思源黑体 CN Normal" panose="020B0500000000000000" charset="-122"/>
                </a:endParaRPr>
              </a:p>
            </p:txBody>
          </p:sp>
        </p:grpSp>
        <p:pic>
          <p:nvPicPr>
            <p:cNvPr id="152" name="图片 151" descr="网页"/>
            <p:cNvPicPr>
              <a:picLocks noChangeAspect="1"/>
            </p:cNvPicPr>
            <p:nvPr>
              <p:custDataLst>
                <p:tags r:id="rId23"/>
              </p:custDataLst>
            </p:nvPr>
          </p:nvPicPr>
          <p:blipFill>
            <a:blip r:embed="rId24"/>
            <a:stretch>
              <a:fillRect/>
            </a:stretch>
          </p:blipFill>
          <p:spPr>
            <a:xfrm>
              <a:off x="926" y="1945"/>
              <a:ext cx="558" cy="558"/>
            </a:xfrm>
            <a:prstGeom prst="rect">
              <a:avLst/>
            </a:prstGeom>
          </p:spPr>
        </p:pic>
      </p:grpSp>
      <p:sp>
        <p:nvSpPr>
          <p:cNvPr id="153" name="TextBox 34"/>
          <p:cNvSpPr txBox="1"/>
          <p:nvPr>
            <p:custDataLst>
              <p:tags r:id="rId25"/>
            </p:custDataLst>
          </p:nvPr>
        </p:nvSpPr>
        <p:spPr>
          <a:xfrm>
            <a:off x="7607935" y="2060575"/>
            <a:ext cx="2515870" cy="302895"/>
          </a:xfrm>
          <a:prstGeom prst="rect">
            <a:avLst/>
          </a:prstGeom>
          <a:noFill/>
        </p:spPr>
        <p:txBody>
          <a:bodyPr wrap="square" bIns="0" rtlCol="0" anchor="b" anchorCtr="0"/>
          <a:p>
            <a:pPr algn="l">
              <a:lnSpc>
                <a:spcPct val="120000"/>
              </a:lnSpc>
              <a:buClrTx/>
              <a:buSzTx/>
              <a:buFontTx/>
            </a:pPr>
            <a:r>
              <a:rPr lang="zh-CN" altLang="en-US" sz="1600" spc="300" noProof="0">
                <a:ln>
                  <a:noFill/>
                </a:ln>
                <a:effectLst/>
                <a:uLnTx/>
                <a:uFillTx/>
                <a:latin typeface="思源黑体 CN Bold" panose="020B0500000000000000" charset="-122"/>
                <a:ea typeface="思源黑体 CN Bold" panose="020B0500000000000000" charset="-122"/>
                <a:cs typeface="思源黑体 CN Bold" panose="020B0500000000000000" charset="-122"/>
                <a:sym typeface="+mn-ea"/>
              </a:rPr>
              <a:t>微服务架构</a:t>
            </a:r>
            <a:endParaRPr lang="zh-CN" altLang="en-US" sz="1600" spc="300" noProof="0">
              <a:ln>
                <a:noFill/>
              </a:ln>
              <a:solidFill>
                <a:schemeClr val="tx1"/>
              </a:solidFill>
              <a:effectLst/>
              <a:uLnTx/>
              <a:uFillTx/>
              <a:latin typeface="思源黑体 CN Bold" panose="020B0500000000000000" charset="-122"/>
              <a:ea typeface="思源黑体 CN Bold" panose="020B0500000000000000" charset="-122"/>
              <a:cs typeface="思源黑体 CN Bold" panose="020B0500000000000000"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引言</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grpSp>
        <p:nvGrpSpPr>
          <p:cNvPr id="74" name="组合 73"/>
          <p:cNvGrpSpPr/>
          <p:nvPr/>
        </p:nvGrpSpPr>
        <p:grpSpPr>
          <a:xfrm>
            <a:off x="911860" y="1116635"/>
            <a:ext cx="4964430" cy="539750"/>
            <a:chOff x="688" y="1798"/>
            <a:chExt cx="7818" cy="850"/>
          </a:xfrm>
        </p:grpSpPr>
        <p:grpSp>
          <p:nvGrpSpPr>
            <p:cNvPr id="75" name="组合 74"/>
            <p:cNvGrpSpPr/>
            <p:nvPr/>
          </p:nvGrpSpPr>
          <p:grpSpPr>
            <a:xfrm rot="0">
              <a:off x="688" y="1798"/>
              <a:ext cx="7818" cy="850"/>
              <a:chOff x="1938" y="7447"/>
              <a:chExt cx="7818" cy="850"/>
            </a:xfrm>
          </p:grpSpPr>
          <p:sp>
            <p:nvSpPr>
              <p:cNvPr id="76" name="îṧḷíḑé"/>
              <p:cNvSpPr/>
              <p:nvPr>
                <p:custDataLst>
                  <p:tags r:id="rId1"/>
                </p:custDataLst>
              </p:nvPr>
            </p:nvSpPr>
            <p:spPr bwMode="auto">
              <a:xfrm>
                <a:off x="1938" y="7489"/>
                <a:ext cx="7818" cy="699"/>
              </a:xfrm>
              <a:prstGeom prst="roundRect">
                <a:avLst/>
              </a:prstGeom>
              <a:solidFill>
                <a:srgbClr val="003296"/>
              </a:solidFill>
              <a:ln w="19050">
                <a:noFill/>
              </a:ln>
              <a:effectLst/>
            </p:spPr>
            <p:style>
              <a:lnRef idx="2">
                <a:srgbClr val="5B9BD5">
                  <a:shade val="50000"/>
                </a:srgbClr>
              </a:lnRef>
              <a:fillRef idx="1">
                <a:srgbClr val="5B9BD5"/>
              </a:fillRef>
              <a:effectRef idx="0">
                <a:srgbClr val="5B9BD5"/>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r>
                  <a:rPr lang="zh-CN" altLang="en-US">
                    <a:solidFill>
                      <a:sysClr val="window" lastClr="FFFFFF"/>
                    </a:solidFill>
                    <a:latin typeface="思源黑体 CN Bold" charset="0"/>
                    <a:ea typeface="思源黑体 CN Bold" charset="0"/>
                    <a:cs typeface="思源黑体 CN Bold" charset="0"/>
                    <a:sym typeface="思源黑体 CN Normal" panose="020B0500000000000000" charset="-122"/>
                  </a:rPr>
                  <a:t>云原生</a:t>
                </a:r>
                <a:r>
                  <a:rPr lang="en-US" altLang="zh-CN">
                    <a:solidFill>
                      <a:sysClr val="window" lastClr="FFFFFF"/>
                    </a:solidFill>
                    <a:latin typeface="思源黑体 CN Bold" charset="0"/>
                    <a:ea typeface="思源黑体 CN Bold" charset="0"/>
                    <a:cs typeface="思源黑体 CN Bold" charset="0"/>
                    <a:sym typeface="思源黑体 CN Normal" panose="020B0500000000000000" charset="-122"/>
                  </a:rPr>
                  <a:t>AI</a:t>
                </a:r>
                <a:endParaRPr lang="en-US" altLang="zh-CN">
                  <a:solidFill>
                    <a:sysClr val="window" lastClr="FFFFFF"/>
                  </a:solidFill>
                  <a:latin typeface="思源黑体 CN Bold" charset="0"/>
                  <a:ea typeface="思源黑体 CN Bold" charset="0"/>
                  <a:cs typeface="思源黑体 CN Bold" charset="0"/>
                  <a:sym typeface="思源黑体 CN Normal" panose="020B0500000000000000" charset="-122"/>
                </a:endParaRPr>
              </a:p>
            </p:txBody>
          </p:sp>
          <p:sp>
            <p:nvSpPr>
              <p:cNvPr id="77" name="ïŝľîďê"/>
              <p:cNvSpPr/>
              <p:nvPr>
                <p:custDataLst>
                  <p:tags r:id="rId2"/>
                </p:custDataLst>
              </p:nvPr>
            </p:nvSpPr>
            <p:spPr bwMode="auto">
              <a:xfrm>
                <a:off x="2029" y="7447"/>
                <a:ext cx="850" cy="8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3296"/>
              </a:solidFill>
              <a:ln w="19050">
                <a:solidFill>
                  <a:sysClr val="window" lastClr="FFFFFF"/>
                </a:solidFill>
              </a:ln>
              <a:effectLst/>
            </p:spPr>
            <p:style>
              <a:lnRef idx="2">
                <a:srgbClr val="5B9BD5">
                  <a:shade val="50000"/>
                </a:srgbClr>
              </a:lnRef>
              <a:fillRef idx="1">
                <a:srgbClr val="5B9BD5"/>
              </a:fillRef>
              <a:effectRef idx="0">
                <a:srgbClr val="5B9BD5"/>
              </a:effectRef>
              <a:fontRef idx="minor">
                <a:sysClr val="window" lastClr="FFFFFF"/>
              </a:fontRef>
            </p:style>
            <p:txBody>
              <a:bodyPr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Calibri" charset="0"/>
                    <a:ea typeface="+mn-ea"/>
                    <a:cs typeface="+mn-ea"/>
                  </a:defRPr>
                </a:lvl1pPr>
                <a:lvl2pPr marL="457200" algn="l" defTabSz="914400" rtl="0" eaLnBrk="1" latinLnBrk="0" hangingPunct="1">
                  <a:defRPr sz="1800" kern="1200">
                    <a:solidFill>
                      <a:sysClr val="window" lastClr="FFFFFF"/>
                    </a:solidFill>
                    <a:latin typeface="Calibri" charset="0"/>
                    <a:ea typeface="+mn-ea"/>
                    <a:cs typeface="+mn-ea"/>
                  </a:defRPr>
                </a:lvl2pPr>
                <a:lvl3pPr marL="914400" algn="l" defTabSz="914400" rtl="0" eaLnBrk="1" latinLnBrk="0" hangingPunct="1">
                  <a:defRPr sz="1800" kern="1200">
                    <a:solidFill>
                      <a:sysClr val="window" lastClr="FFFFFF"/>
                    </a:solidFill>
                    <a:latin typeface="Calibri" charset="0"/>
                    <a:ea typeface="+mn-ea"/>
                    <a:cs typeface="+mn-ea"/>
                  </a:defRPr>
                </a:lvl3pPr>
                <a:lvl4pPr marL="1371600" algn="l" defTabSz="914400" rtl="0" eaLnBrk="1" latinLnBrk="0" hangingPunct="1">
                  <a:defRPr sz="1800" kern="1200">
                    <a:solidFill>
                      <a:sysClr val="window" lastClr="FFFFFF"/>
                    </a:solidFill>
                    <a:latin typeface="Calibri" charset="0"/>
                    <a:ea typeface="+mn-ea"/>
                    <a:cs typeface="+mn-ea"/>
                  </a:defRPr>
                </a:lvl4pPr>
                <a:lvl5pPr marL="1828800" algn="l" defTabSz="914400" rtl="0" eaLnBrk="1" latinLnBrk="0" hangingPunct="1">
                  <a:defRPr sz="1800" kern="1200">
                    <a:solidFill>
                      <a:sysClr val="window" lastClr="FFFFFF"/>
                    </a:solidFill>
                    <a:latin typeface="Calibri" charset="0"/>
                    <a:ea typeface="+mn-ea"/>
                    <a:cs typeface="+mn-ea"/>
                  </a:defRPr>
                </a:lvl5pPr>
                <a:lvl6pPr marL="2286000" algn="l" defTabSz="914400" rtl="0" eaLnBrk="1" latinLnBrk="0" hangingPunct="1">
                  <a:defRPr sz="1800" kern="1200">
                    <a:solidFill>
                      <a:sysClr val="window" lastClr="FFFFFF"/>
                    </a:solidFill>
                    <a:latin typeface="Calibri" charset="0"/>
                    <a:ea typeface="+mn-ea"/>
                    <a:cs typeface="+mn-ea"/>
                  </a:defRPr>
                </a:lvl6pPr>
                <a:lvl7pPr marL="2743200" algn="l" defTabSz="914400" rtl="0" eaLnBrk="1" latinLnBrk="0" hangingPunct="1">
                  <a:defRPr sz="1800" kern="1200">
                    <a:solidFill>
                      <a:sysClr val="window" lastClr="FFFFFF"/>
                    </a:solidFill>
                    <a:latin typeface="Calibri" charset="0"/>
                    <a:ea typeface="+mn-ea"/>
                    <a:cs typeface="+mn-ea"/>
                  </a:defRPr>
                </a:lvl7pPr>
                <a:lvl8pPr marL="3200400" algn="l" defTabSz="914400" rtl="0" eaLnBrk="1" latinLnBrk="0" hangingPunct="1">
                  <a:defRPr sz="1800" kern="1200">
                    <a:solidFill>
                      <a:sysClr val="window" lastClr="FFFFFF"/>
                    </a:solidFill>
                    <a:latin typeface="Calibri" charset="0"/>
                    <a:ea typeface="+mn-ea"/>
                    <a:cs typeface="+mn-ea"/>
                  </a:defRPr>
                </a:lvl8pPr>
                <a:lvl9pPr marL="3657600" algn="l" defTabSz="914400" rtl="0" eaLnBrk="1" latinLnBrk="0" hangingPunct="1">
                  <a:defRPr sz="1800" kern="1200">
                    <a:solidFill>
                      <a:sysClr val="window" lastClr="FFFFFF"/>
                    </a:solidFill>
                    <a:latin typeface="Calibri" charset="0"/>
                    <a:ea typeface="+mn-ea"/>
                    <a:cs typeface="+mn-ea"/>
                  </a:defRPr>
                </a:lvl9pPr>
              </a:lstStyle>
              <a:p>
                <a:pPr lvl="0" algn="ctr">
                  <a:buClrTx/>
                  <a:buSzTx/>
                  <a:buFontTx/>
                </a:pPr>
                <a:endParaRPr lang="zh-CN" altLang="en-US">
                  <a:solidFill>
                    <a:sysClr val="window" lastClr="FFFFFF"/>
                  </a:solidFill>
                  <a:latin typeface="思源黑体 CN Normal" panose="020B0500000000000000" charset="-122"/>
                  <a:ea typeface="思源黑体 CN Normal" panose="020B0500000000000000" charset="-122"/>
                  <a:cs typeface="宋体" pitchFamily="2" charset="-122"/>
                  <a:sym typeface="思源黑体 CN Normal" panose="020B0500000000000000" charset="-122"/>
                </a:endParaRPr>
              </a:p>
            </p:txBody>
          </p:sp>
        </p:grpSp>
        <p:pic>
          <p:nvPicPr>
            <p:cNvPr id="78" name="图片 77" descr="网页"/>
            <p:cNvPicPr>
              <a:picLocks noChangeAspect="1"/>
            </p:cNvPicPr>
            <p:nvPr>
              <p:custDataLst>
                <p:tags r:id="rId3"/>
              </p:custDataLst>
            </p:nvPr>
          </p:nvPicPr>
          <p:blipFill>
            <a:blip r:embed="rId4"/>
            <a:stretch>
              <a:fillRect/>
            </a:stretch>
          </p:blipFill>
          <p:spPr>
            <a:xfrm>
              <a:off x="926" y="1945"/>
              <a:ext cx="558" cy="558"/>
            </a:xfrm>
            <a:prstGeom prst="rect">
              <a:avLst/>
            </a:prstGeom>
          </p:spPr>
        </p:pic>
      </p:grpSp>
      <p:sp>
        <p:nvSpPr>
          <p:cNvPr id="12" name="iṥļíḍe"/>
          <p:cNvSpPr txBox="1"/>
          <p:nvPr>
            <p:custDataLst>
              <p:tags r:id="rId5"/>
            </p:custDataLst>
          </p:nvPr>
        </p:nvSpPr>
        <p:spPr>
          <a:xfrm>
            <a:off x="911860" y="1800225"/>
            <a:ext cx="8239125" cy="1243965"/>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ysClr val="windowText" lastClr="000000"/>
                </a:solidFill>
              </a:defRPr>
            </a:lvl1pPr>
            <a:lvl2pPr marL="457200" algn="l" defTabSz="914400" rtl="0" eaLnBrk="1" latinLnBrk="0" hangingPunct="1">
              <a:defRPr sz="1800" kern="1200">
                <a:solidFill>
                  <a:sysClr val="windowText" lastClr="000000"/>
                </a:solidFill>
              </a:defRPr>
            </a:lvl2pPr>
            <a:lvl3pPr marL="914400" algn="l" defTabSz="914400" rtl="0" eaLnBrk="1" latinLnBrk="0" hangingPunct="1">
              <a:defRPr sz="1800" kern="1200">
                <a:solidFill>
                  <a:sysClr val="windowText" lastClr="000000"/>
                </a:solidFill>
              </a:defRPr>
            </a:lvl3pPr>
            <a:lvl4pPr marL="1371600" algn="l" defTabSz="914400" rtl="0" eaLnBrk="1" latinLnBrk="0" hangingPunct="1">
              <a:defRPr sz="1800" kern="1200">
                <a:solidFill>
                  <a:sysClr val="windowText" lastClr="000000"/>
                </a:solidFill>
              </a:defRPr>
            </a:lvl4pPr>
            <a:lvl5pPr marL="1828800" algn="l" defTabSz="914400" rtl="0" eaLnBrk="1" latinLnBrk="0" hangingPunct="1">
              <a:defRPr sz="1800" kern="1200">
                <a:solidFill>
                  <a:sysClr val="windowText" lastClr="000000"/>
                </a:solidFill>
              </a:defRPr>
            </a:lvl5pPr>
            <a:lvl6pPr marL="2286000" algn="l" defTabSz="914400" rtl="0" eaLnBrk="1" latinLnBrk="0" hangingPunct="1">
              <a:defRPr sz="1800" kern="1200">
                <a:solidFill>
                  <a:sysClr val="windowText" lastClr="000000"/>
                </a:solidFill>
              </a:defRPr>
            </a:lvl6pPr>
            <a:lvl7pPr marL="2743200" algn="l" defTabSz="914400" rtl="0" eaLnBrk="1" latinLnBrk="0" hangingPunct="1">
              <a:defRPr sz="1800" kern="1200">
                <a:solidFill>
                  <a:sysClr val="windowText" lastClr="000000"/>
                </a:solidFill>
              </a:defRPr>
            </a:lvl7pPr>
            <a:lvl8pPr marL="3200400" algn="l" defTabSz="914400" rtl="0" eaLnBrk="1" latinLnBrk="0" hangingPunct="1">
              <a:defRPr sz="1800" kern="1200">
                <a:solidFill>
                  <a:sysClr val="windowText" lastClr="000000"/>
                </a:solidFill>
              </a:defRPr>
            </a:lvl8pPr>
            <a:lvl9pPr marL="3657600" algn="l" defTabSz="914400" rtl="0" eaLnBrk="1" latinLnBrk="0" hangingPunct="1">
              <a:defRPr sz="1800" kern="1200">
                <a:solidFill>
                  <a:sysClr val="windowText" lastClr="000000"/>
                </a:solidFill>
              </a:defRPr>
            </a:lvl9pPr>
          </a:lstStyle>
          <a:p>
            <a:pPr indent="0" algn="just" defTabSz="1450340" fontAlgn="auto">
              <a:lnSpc>
                <a:spcPct val="200000"/>
              </a:lnSpc>
              <a:spcAft>
                <a:spcPts val="0"/>
              </a:spcAft>
              <a:buClr>
                <a:srgbClr val="003397"/>
              </a:buClr>
              <a:buSzPct val="80000"/>
              <a:buFont typeface="Wingdings" panose="05000000000000000000" charset="0"/>
              <a:buNone/>
            </a:pPr>
            <a:r>
              <a:rPr lang="zh-CN" altLang="en-US" sz="1400">
                <a:latin typeface="思源黑体 CN Bold" charset="0"/>
                <a:ea typeface="思源黑体 CN Bold" charset="0"/>
                <a:cs typeface="思源黑体 CN Bold" charset="0"/>
                <a:sym typeface="宋体" pitchFamily="2" charset="-122"/>
              </a:rPr>
              <a:t>云原生 AI 是在 AI 场景中，利用云原生技术，形成以容器服务为核心，以云原生技术作为基础架构的 AI 工程解决方案。它无缝的整合了云的计算、存储、负载均衡等服务，同时贯穿了 AI 任务的全生命周期。</a:t>
            </a:r>
            <a:endParaRPr lang="zh-CN" altLang="en-US" sz="1400">
              <a:latin typeface="思源黑体 CN Bold" charset="0"/>
              <a:ea typeface="思源黑体 CN Bold" charset="0"/>
              <a:cs typeface="思源黑体 CN Bold" charset="0"/>
              <a:sym typeface="宋体" pitchFamily="2" charset="-122"/>
            </a:endParaRPr>
          </a:p>
          <a:p>
            <a:pPr indent="0" algn="just" defTabSz="1450340" fontAlgn="auto">
              <a:lnSpc>
                <a:spcPct val="200000"/>
              </a:lnSpc>
              <a:spcAft>
                <a:spcPts val="0"/>
              </a:spcAft>
              <a:buClr>
                <a:srgbClr val="003397"/>
              </a:buClr>
              <a:buSzPct val="80000"/>
              <a:buFont typeface="Wingdings" panose="05000000000000000000" charset="0"/>
              <a:buNone/>
            </a:pPr>
            <a:endParaRPr lang="zh-CN" altLang="en-US" sz="1400">
              <a:latin typeface="思源黑体 CN Bold" charset="0"/>
              <a:ea typeface="思源黑体 CN Bold" charset="0"/>
              <a:cs typeface="思源黑体 CN Bold" charset="0"/>
              <a:sym typeface="宋体" pitchFamily="2" charset="-122"/>
            </a:endParaRPr>
          </a:p>
          <a:p>
            <a:pPr indent="0" algn="just" defTabSz="1450340" fontAlgn="auto">
              <a:lnSpc>
                <a:spcPct val="200000"/>
              </a:lnSpc>
              <a:spcAft>
                <a:spcPts val="0"/>
              </a:spcAft>
              <a:buClr>
                <a:srgbClr val="003397"/>
              </a:buClr>
              <a:buSzPct val="80000"/>
              <a:buFont typeface="Wingdings" panose="05000000000000000000" charset="0"/>
              <a:buNone/>
            </a:pPr>
            <a:endParaRPr lang="zh-CN" altLang="en-US" sz="1400">
              <a:latin typeface="思源黑体 CN Bold" charset="0"/>
              <a:ea typeface="思源黑体 CN Bold" charset="0"/>
              <a:cs typeface="思源黑体 CN Bold" charset="0"/>
              <a:sym typeface="宋体" pitchFamily="2" charset="-122"/>
            </a:endParaRPr>
          </a:p>
        </p:txBody>
      </p:sp>
      <p:sp>
        <p:nvSpPr>
          <p:cNvPr id="7" name="iṥļíḍe"/>
          <p:cNvSpPr txBox="1"/>
          <p:nvPr>
            <p:custDataLst>
              <p:tags r:id="rId6"/>
            </p:custDataLst>
          </p:nvPr>
        </p:nvSpPr>
        <p:spPr>
          <a:xfrm>
            <a:off x="897255" y="3496945"/>
            <a:ext cx="3954145" cy="2198370"/>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硬件资源通常不能得到充分利用。</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部署和维护通常需要繁琐的配置和管理。</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难以适应突发的高负载情况。</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模型开发和部署环境迁移配置困难。</a:t>
            </a:r>
            <a:endParaRPr lang="zh-CN" altLang="en-US" sz="1400">
              <a:latin typeface="思源黑体 CN Bold" charset="0"/>
              <a:ea typeface="思源黑体 CN Bold" charset="0"/>
              <a:cs typeface="思源黑体 CN Normal" panose="020B0500000000000000" charset="-122"/>
              <a:sym typeface="+mn-ea"/>
            </a:endParaRPr>
          </a:p>
          <a:p>
            <a:pPr algn="just" defTabSz="1450340" fontAlgn="auto">
              <a:lnSpc>
                <a:spcPct val="250000"/>
              </a:lnSpc>
              <a:spcAft>
                <a:spcPts val="0"/>
              </a:spcAft>
              <a:buClr>
                <a:srgbClr val="003397"/>
              </a:buClr>
              <a:buSzPct val="80000"/>
              <a:buFont typeface="Wingdings" panose="05000000000000000000" charset="0"/>
            </a:pPr>
            <a:endParaRPr lang="zh-CN" altLang="en-US" sz="1400">
              <a:latin typeface="思源黑体 CN Bold" charset="0"/>
              <a:ea typeface="思源黑体 CN Bold" charset="0"/>
              <a:cs typeface="思源黑体 CN Normal" panose="020B0500000000000000" charset="-122"/>
              <a:sym typeface="+mn-ea"/>
            </a:endParaRPr>
          </a:p>
        </p:txBody>
      </p:sp>
      <p:sp>
        <p:nvSpPr>
          <p:cNvPr id="8" name="New Future on Cloud"/>
          <p:cNvSpPr txBox="1"/>
          <p:nvPr>
            <p:custDataLst>
              <p:tags r:id="rId7"/>
            </p:custDataLst>
          </p:nvPr>
        </p:nvSpPr>
        <p:spPr>
          <a:xfrm>
            <a:off x="1380064" y="3240208"/>
            <a:ext cx="2700655" cy="284480"/>
          </a:xfrm>
          <a:prstGeom prst="rect">
            <a:avLst/>
          </a:prstGeom>
          <a:ln w="12700">
            <a:miter lim="400000"/>
          </a:ln>
        </p:spPr>
        <p:txBody>
          <a:bodyPr wrap="none" lIns="7111" tIns="7111" rIns="7111" bIns="7111">
            <a:spAutoFit/>
          </a:bodyPr>
          <a:lstStyle>
            <a:lvl1pPr defTabSz="219075">
              <a:lnSpc>
                <a:spcPct val="110000"/>
              </a:lnSpc>
              <a:defRPr sz="1600">
                <a:solidFill>
                  <a:srgbClr val="0050FF"/>
                </a:solidFill>
              </a:defRPr>
            </a:lvl1pPr>
          </a:lstStyle>
          <a:p>
            <a:r>
              <a:rPr lang="zh-CN" altLang="en-US" b="1" dirty="0">
                <a:solidFill>
                  <a:srgbClr val="0044D9"/>
                </a:solidFill>
                <a:latin typeface="思源黑体 CN Bold" charset="0"/>
                <a:ea typeface="思源黑体 CN Bold" charset="0"/>
                <a:cs typeface="思源黑体 CN Bold" charset="0"/>
              </a:rPr>
              <a:t>传统</a:t>
            </a:r>
            <a:r>
              <a:rPr lang="en-US" altLang="zh-CN" b="1" dirty="0">
                <a:solidFill>
                  <a:srgbClr val="0044D9"/>
                </a:solidFill>
                <a:latin typeface="思源黑体 CN Bold" charset="0"/>
                <a:ea typeface="思源黑体 CN Bold" charset="0"/>
                <a:cs typeface="思源黑体 CN Bold" charset="0"/>
              </a:rPr>
              <a:t>AI</a:t>
            </a:r>
            <a:r>
              <a:rPr lang="zh-CN" altLang="en-US" b="1" dirty="0">
                <a:solidFill>
                  <a:srgbClr val="0044D9"/>
                </a:solidFill>
                <a:latin typeface="思源黑体 CN Bold" charset="0"/>
                <a:ea typeface="思源黑体 CN Bold" charset="0"/>
                <a:cs typeface="思源黑体 CN Bold" charset="0"/>
              </a:rPr>
              <a:t>开发和部署面临的问题</a:t>
            </a:r>
            <a:endParaRPr lang="zh-CN" altLang="en-US" b="1" dirty="0">
              <a:solidFill>
                <a:srgbClr val="0044D9"/>
              </a:solidFill>
              <a:latin typeface="思源黑体 CN Bold" charset="0"/>
              <a:ea typeface="思源黑体 CN Bold" charset="0"/>
              <a:cs typeface="思源黑体 CN Bold" charset="0"/>
            </a:endParaRPr>
          </a:p>
        </p:txBody>
      </p:sp>
      <p:pic>
        <p:nvPicPr>
          <p:cNvPr id="16" name="图片 15" descr="问题"/>
          <p:cNvPicPr>
            <a:picLocks noChangeAspect="1"/>
          </p:cNvPicPr>
          <p:nvPr>
            <p:custDataLst>
              <p:tags r:id="rId8"/>
            </p:custDataLst>
          </p:nvPr>
        </p:nvPicPr>
        <p:blipFill>
          <a:blip r:embed="rId9"/>
          <a:stretch>
            <a:fillRect/>
          </a:stretch>
        </p:blipFill>
        <p:spPr>
          <a:xfrm>
            <a:off x="933450" y="3230245"/>
            <a:ext cx="413385" cy="413385"/>
          </a:xfrm>
          <a:prstGeom prst="rect">
            <a:avLst/>
          </a:prstGeom>
        </p:spPr>
      </p:pic>
      <p:sp>
        <p:nvSpPr>
          <p:cNvPr id="9" name="Freeform 5"/>
          <p:cNvSpPr/>
          <p:nvPr>
            <p:custDataLst>
              <p:tags r:id="rId10"/>
            </p:custDataLst>
          </p:nvPr>
        </p:nvSpPr>
        <p:spPr bwMode="auto">
          <a:xfrm rot="10800000" flipH="1">
            <a:off x="5699761" y="4603750"/>
            <a:ext cx="474344" cy="355600"/>
          </a:xfrm>
          <a:custGeom>
            <a:avLst/>
            <a:gdLst>
              <a:gd name="T0" fmla="*/ 0 w 982"/>
              <a:gd name="T1" fmla="*/ 0 h 419"/>
              <a:gd name="T2" fmla="*/ 331 w 982"/>
              <a:gd name="T3" fmla="*/ 0 h 419"/>
              <a:gd name="T4" fmla="*/ 982 w 982"/>
              <a:gd name="T5" fmla="*/ 419 h 419"/>
              <a:gd name="T6" fmla="*/ 446 w 982"/>
              <a:gd name="T7" fmla="*/ 419 h 419"/>
              <a:gd name="T8" fmla="*/ 0 w 982"/>
              <a:gd name="T9" fmla="*/ 0 h 419"/>
            </a:gdLst>
            <a:ahLst/>
            <a:cxnLst>
              <a:cxn ang="0">
                <a:pos x="T0" y="T1"/>
              </a:cxn>
              <a:cxn ang="0">
                <a:pos x="T2" y="T3"/>
              </a:cxn>
              <a:cxn ang="0">
                <a:pos x="T4" y="T5"/>
              </a:cxn>
              <a:cxn ang="0">
                <a:pos x="T6" y="T7"/>
              </a:cxn>
              <a:cxn ang="0">
                <a:pos x="T8" y="T9"/>
              </a:cxn>
            </a:cxnLst>
            <a:rect l="0" t="0" r="r" b="b"/>
            <a:pathLst>
              <a:path w="982" h="419">
                <a:moveTo>
                  <a:pt x="0" y="0"/>
                </a:moveTo>
                <a:lnTo>
                  <a:pt x="331" y="0"/>
                </a:lnTo>
                <a:lnTo>
                  <a:pt x="982" y="419"/>
                </a:lnTo>
                <a:lnTo>
                  <a:pt x="446" y="419"/>
                </a:lnTo>
                <a:lnTo>
                  <a:pt x="0" y="0"/>
                </a:lnTo>
                <a:close/>
              </a:path>
            </a:pathLst>
          </a:custGeom>
          <a:solidFill>
            <a:srgbClr val="0044D9"/>
          </a:solidFill>
          <a:ln>
            <a:noFill/>
          </a:ln>
        </p:spPr>
        <p:txBody>
          <a:bodyPr vert="horz" wrap="square" lIns="91440" tIns="45720" rIns="91440" bIns="45720" numCol="1" anchor="t" anchorCtr="0" compatLnSpc="1"/>
          <a:p>
            <a:endParaRPr lang="en-US" dirty="0">
              <a:latin typeface="Noto Serif CJK SC" panose="02020400000000000000" charset="-122"/>
              <a:ea typeface="思源黑体 CN" panose="020B0500000000000000" charset="-122"/>
              <a:cs typeface="+mn-ea"/>
              <a:sym typeface="思源黑体 CN" panose="020B0500000000000000" charset="-122"/>
            </a:endParaRPr>
          </a:p>
        </p:txBody>
      </p:sp>
      <p:sp>
        <p:nvSpPr>
          <p:cNvPr id="11" name="Freeform 7"/>
          <p:cNvSpPr/>
          <p:nvPr>
            <p:custDataLst>
              <p:tags r:id="rId11"/>
            </p:custDataLst>
          </p:nvPr>
        </p:nvSpPr>
        <p:spPr bwMode="auto">
          <a:xfrm rot="10800000" flipH="1">
            <a:off x="5699761" y="4248150"/>
            <a:ext cx="474344" cy="355600"/>
          </a:xfrm>
          <a:custGeom>
            <a:avLst/>
            <a:gdLst>
              <a:gd name="T0" fmla="*/ 982 w 982"/>
              <a:gd name="T1" fmla="*/ 0 h 419"/>
              <a:gd name="T2" fmla="*/ 446 w 982"/>
              <a:gd name="T3" fmla="*/ 0 h 419"/>
              <a:gd name="T4" fmla="*/ 0 w 982"/>
              <a:gd name="T5" fmla="*/ 419 h 419"/>
              <a:gd name="T6" fmla="*/ 331 w 982"/>
              <a:gd name="T7" fmla="*/ 419 h 419"/>
              <a:gd name="T8" fmla="*/ 982 w 982"/>
              <a:gd name="T9" fmla="*/ 0 h 419"/>
            </a:gdLst>
            <a:ahLst/>
            <a:cxnLst>
              <a:cxn ang="0">
                <a:pos x="T0" y="T1"/>
              </a:cxn>
              <a:cxn ang="0">
                <a:pos x="T2" y="T3"/>
              </a:cxn>
              <a:cxn ang="0">
                <a:pos x="T4" y="T5"/>
              </a:cxn>
              <a:cxn ang="0">
                <a:pos x="T6" y="T7"/>
              </a:cxn>
              <a:cxn ang="0">
                <a:pos x="T8" y="T9"/>
              </a:cxn>
            </a:cxnLst>
            <a:rect l="0" t="0" r="r" b="b"/>
            <a:pathLst>
              <a:path w="982" h="419">
                <a:moveTo>
                  <a:pt x="982" y="0"/>
                </a:moveTo>
                <a:lnTo>
                  <a:pt x="446" y="0"/>
                </a:lnTo>
                <a:lnTo>
                  <a:pt x="0" y="419"/>
                </a:lnTo>
                <a:lnTo>
                  <a:pt x="331" y="419"/>
                </a:lnTo>
                <a:lnTo>
                  <a:pt x="982" y="0"/>
                </a:lnTo>
                <a:close/>
              </a:path>
            </a:pathLst>
          </a:custGeom>
          <a:solidFill>
            <a:srgbClr val="0044D9"/>
          </a:solidFill>
          <a:ln>
            <a:noFill/>
          </a:ln>
        </p:spPr>
        <p:txBody>
          <a:bodyPr vert="horz" wrap="square" lIns="91440" tIns="45720" rIns="91440" bIns="45720" numCol="1" anchor="t" anchorCtr="0" compatLnSpc="1"/>
          <a:p>
            <a:endParaRPr lang="en-US" dirty="0">
              <a:latin typeface="Noto Serif CJK SC" panose="02020400000000000000" charset="-122"/>
              <a:ea typeface="思源黑体 CN" panose="020B0500000000000000" charset="-122"/>
              <a:cs typeface="+mn-ea"/>
              <a:sym typeface="思源黑体 CN" panose="020B0500000000000000" charset="-122"/>
            </a:endParaRPr>
          </a:p>
        </p:txBody>
      </p:sp>
      <p:sp>
        <p:nvSpPr>
          <p:cNvPr id="3" name="iṥļíḍe"/>
          <p:cNvSpPr txBox="1"/>
          <p:nvPr>
            <p:custDataLst>
              <p:tags r:id="rId12"/>
            </p:custDataLst>
          </p:nvPr>
        </p:nvSpPr>
        <p:spPr>
          <a:xfrm>
            <a:off x="7283450" y="3524885"/>
            <a:ext cx="3954145" cy="2198370"/>
          </a:xfrm>
          <a:prstGeom prst="rect">
            <a:avLst/>
          </a:prstGeom>
          <a:noFill/>
          <a:ln>
            <a:noFill/>
          </a:ln>
        </p:spPr>
        <p:txBody>
          <a:bodyPr spcFirstLastPara="1"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高可用性</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可扩展性</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灵活性</a:t>
            </a:r>
            <a:endParaRPr lang="zh-CN" altLang="en-US" sz="1400">
              <a:latin typeface="思源黑体 CN Bold" charset="0"/>
              <a:ea typeface="思源黑体 CN Bold" charset="0"/>
              <a:cs typeface="思源黑体 CN Normal" panose="020B0500000000000000" charset="-122"/>
              <a:sym typeface="+mn-ea"/>
            </a:endParaRPr>
          </a:p>
          <a:p>
            <a:pPr marL="285750" indent="-285750" algn="just" defTabSz="1450340" fontAlgn="auto">
              <a:lnSpc>
                <a:spcPct val="250000"/>
              </a:lnSpc>
              <a:spcAft>
                <a:spcPts val="0"/>
              </a:spcAft>
              <a:buClr>
                <a:srgbClr val="003397"/>
              </a:buClr>
              <a:buSzPct val="80000"/>
              <a:buFont typeface="Wingdings" panose="05000000000000000000" charset="0"/>
              <a:buChar char=""/>
            </a:pPr>
            <a:r>
              <a:rPr lang="zh-CN" altLang="en-US" sz="1400">
                <a:latin typeface="思源黑体 CN Bold" charset="0"/>
                <a:ea typeface="思源黑体 CN Bold" charset="0"/>
                <a:cs typeface="思源黑体 CN Normal" panose="020B0500000000000000" charset="-122"/>
                <a:sym typeface="+mn-ea"/>
              </a:rPr>
              <a:t>安全性</a:t>
            </a:r>
            <a:endParaRPr lang="zh-CN" altLang="en-US" sz="1400">
              <a:latin typeface="思源黑体 CN Bold" charset="0"/>
              <a:ea typeface="思源黑体 CN Bold" charset="0"/>
              <a:cs typeface="思源黑体 CN Normal" panose="020B0500000000000000" charset="-122"/>
              <a:sym typeface="+mn-ea"/>
            </a:endParaRPr>
          </a:p>
          <a:p>
            <a:pPr algn="just" defTabSz="1450340" fontAlgn="auto">
              <a:lnSpc>
                <a:spcPct val="250000"/>
              </a:lnSpc>
              <a:spcAft>
                <a:spcPts val="0"/>
              </a:spcAft>
              <a:buClr>
                <a:srgbClr val="003397"/>
              </a:buClr>
              <a:buSzPct val="80000"/>
              <a:buFont typeface="Wingdings" panose="05000000000000000000" charset="0"/>
            </a:pPr>
            <a:endParaRPr lang="zh-CN" altLang="en-US" sz="1400">
              <a:latin typeface="思源黑体 CN Bold" charset="0"/>
              <a:ea typeface="思源黑体 CN Bold" charset="0"/>
              <a:cs typeface="思源黑体 CN Normal" panose="020B0500000000000000" charset="-122"/>
              <a:sym typeface="+mn-ea"/>
            </a:endParaRPr>
          </a:p>
        </p:txBody>
      </p:sp>
      <p:sp>
        <p:nvSpPr>
          <p:cNvPr id="4" name="New Future on Cloud"/>
          <p:cNvSpPr txBox="1"/>
          <p:nvPr>
            <p:custDataLst>
              <p:tags r:id="rId13"/>
            </p:custDataLst>
          </p:nvPr>
        </p:nvSpPr>
        <p:spPr>
          <a:xfrm>
            <a:off x="7751654" y="3237033"/>
            <a:ext cx="1430655" cy="284480"/>
          </a:xfrm>
          <a:prstGeom prst="rect">
            <a:avLst/>
          </a:prstGeom>
          <a:ln w="12700">
            <a:miter lim="400000"/>
          </a:ln>
        </p:spPr>
        <p:txBody>
          <a:bodyPr wrap="none" lIns="7111" tIns="7111" rIns="7111" bIns="7111">
            <a:spAutoFit/>
          </a:bodyPr>
          <a:lstStyle>
            <a:lvl1pPr defTabSz="219075">
              <a:lnSpc>
                <a:spcPct val="110000"/>
              </a:lnSpc>
              <a:defRPr sz="1600">
                <a:solidFill>
                  <a:srgbClr val="0050FF"/>
                </a:solidFill>
              </a:defRPr>
            </a:lvl1pPr>
          </a:lstStyle>
          <a:p>
            <a:r>
              <a:rPr lang="zh-CN" altLang="en-US" b="1" dirty="0">
                <a:solidFill>
                  <a:srgbClr val="0044D9"/>
                </a:solidFill>
                <a:latin typeface="思源黑体 CN Bold" charset="0"/>
                <a:ea typeface="思源黑体 CN Bold" charset="0"/>
                <a:cs typeface="思源黑体 CN Bold" charset="0"/>
              </a:rPr>
              <a:t>云原生</a:t>
            </a:r>
            <a:r>
              <a:rPr lang="en-US" altLang="zh-CN" b="1" dirty="0">
                <a:solidFill>
                  <a:srgbClr val="0044D9"/>
                </a:solidFill>
                <a:latin typeface="思源黑体 CN Bold" charset="0"/>
                <a:ea typeface="思源黑体 CN Bold" charset="0"/>
                <a:cs typeface="思源黑体 CN Bold" charset="0"/>
              </a:rPr>
              <a:t>AI</a:t>
            </a:r>
            <a:r>
              <a:rPr lang="zh-CN" altLang="en-US" b="1" dirty="0">
                <a:solidFill>
                  <a:srgbClr val="0044D9"/>
                </a:solidFill>
                <a:latin typeface="思源黑体 CN Bold" charset="0"/>
                <a:ea typeface="思源黑体 CN Bold" charset="0"/>
                <a:cs typeface="思源黑体 CN Bold" charset="0"/>
              </a:rPr>
              <a:t>的优势</a:t>
            </a:r>
            <a:endParaRPr lang="zh-CN" altLang="en-US" b="1" dirty="0">
              <a:solidFill>
                <a:srgbClr val="0044D9"/>
              </a:solidFill>
              <a:latin typeface="思源黑体 CN Bold" charset="0"/>
              <a:ea typeface="思源黑体 CN Bold" charset="0"/>
              <a:cs typeface="思源黑体 CN Bold" charset="0"/>
            </a:endParaRPr>
          </a:p>
        </p:txBody>
      </p:sp>
      <p:pic>
        <p:nvPicPr>
          <p:cNvPr id="23" name="图片 22" descr="业务状态"/>
          <p:cNvPicPr>
            <a:picLocks noChangeAspect="1"/>
          </p:cNvPicPr>
          <p:nvPr/>
        </p:nvPicPr>
        <p:blipFill>
          <a:blip r:embed="rId14"/>
          <a:stretch>
            <a:fillRect/>
          </a:stretch>
        </p:blipFill>
        <p:spPr>
          <a:xfrm>
            <a:off x="7250430" y="3176905"/>
            <a:ext cx="464820" cy="4330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02-应势而生"/>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custDataLst>
              <p:tags r:id="rId2"/>
            </p:custDataLst>
          </p:nvPr>
        </p:nvSpPr>
        <p:spPr>
          <a:xfrm>
            <a:off x="478155" y="6055678"/>
            <a:ext cx="2860675" cy="275590"/>
          </a:xfrm>
          <a:prstGeom prst="rect">
            <a:avLst/>
          </a:prstGeom>
          <a:noFill/>
        </p:spPr>
        <p:txBody>
          <a:bodyPr wrap="square" rtlCol="0" anchor="ctr" anchorCtr="0">
            <a:spAutoFit/>
          </a:bodyPr>
          <a:p>
            <a:pPr algn="dist">
              <a:lnSpc>
                <a:spcPct val="120000"/>
              </a:lnSpc>
              <a:spcBef>
                <a:spcPts val="0"/>
              </a:spcBef>
              <a:spcAft>
                <a:spcPts val="0"/>
              </a:spcAft>
            </a:pP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中国操作系统领创者</a:t>
            </a:r>
            <a:r>
              <a:rPr lang="en-US" altLang="zh-CN" sz="1000">
                <a:solidFill>
                  <a:schemeClr val="bg1"/>
                </a:solidFill>
                <a:latin typeface="思源黑体 CN Bold" panose="020B0500000000000000" charset="-122"/>
                <a:ea typeface="思源黑体 CN Bold" panose="020B0500000000000000" charset="-122"/>
                <a:cs typeface="思源黑体 CN Bold" panose="020B0500000000000000" charset="-122"/>
              </a:rPr>
              <a:t>  </a:t>
            </a:r>
            <a:r>
              <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rPr>
              <a:t>给世界更好的选择</a:t>
            </a:r>
            <a:endParaRPr lang="zh-CN" altLang="en-US" sz="10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pic>
        <p:nvPicPr>
          <p:cNvPr id="2" name="图片 1" descr="Group"/>
          <p:cNvPicPr>
            <a:picLocks noChangeAspect="1"/>
          </p:cNvPicPr>
          <p:nvPr userDrawn="1">
            <p:custDataLst>
              <p:tags r:id="rId3"/>
            </p:custDataLst>
          </p:nvPr>
        </p:nvPicPr>
        <p:blipFill>
          <a:blip r:embed="rId4"/>
          <a:stretch>
            <a:fillRect/>
          </a:stretch>
        </p:blipFill>
        <p:spPr>
          <a:xfrm>
            <a:off x="10811510" y="342265"/>
            <a:ext cx="1038860" cy="212090"/>
          </a:xfrm>
          <a:prstGeom prst="rect">
            <a:avLst/>
          </a:prstGeom>
        </p:spPr>
      </p:pic>
      <p:sp>
        <p:nvSpPr>
          <p:cNvPr id="4" name="文本框 3"/>
          <p:cNvSpPr txBox="1"/>
          <p:nvPr>
            <p:custDataLst>
              <p:tags r:id="rId5"/>
            </p:custDataLst>
          </p:nvPr>
        </p:nvSpPr>
        <p:spPr>
          <a:xfrm>
            <a:off x="478155" y="2456815"/>
            <a:ext cx="5759450" cy="821690"/>
          </a:xfrm>
          <a:prstGeom prst="rect">
            <a:avLst/>
          </a:prstGeom>
          <a:noFill/>
        </p:spPr>
        <p:txBody>
          <a:bodyPr wrap="square" rtlCol="0" anchor="ctr" anchorCtr="0">
            <a:noAutofit/>
          </a:bodyPr>
          <a:p>
            <a:pPr algn="l">
              <a:lnSpc>
                <a:spcPct val="150000"/>
              </a:lnSpc>
              <a:spcBef>
                <a:spcPts val="0"/>
              </a:spcBef>
              <a:spcAft>
                <a:spcPts val="0"/>
              </a:spcAft>
              <a:buClrTx/>
              <a:buSzTx/>
              <a:buFontTx/>
            </a:pPr>
            <a:r>
              <a:rPr lang="zh-CN" altLang="en-US" sz="4000" b="1" cap="all">
                <a:solidFill>
                  <a:schemeClr val="bg1"/>
                </a:solidFill>
                <a:uFillTx/>
                <a:latin typeface="思源黑体 CN Bold" charset="0"/>
                <a:ea typeface="思源黑体 CN Bold" charset="0"/>
                <a:cs typeface="思源黑体 CN Bold" charset="0"/>
                <a:sym typeface="+mn-ea"/>
              </a:rPr>
              <a:t>0</a:t>
            </a:r>
            <a:r>
              <a:rPr lang="en-US" altLang="zh-CN" sz="4000" b="1" cap="all">
                <a:solidFill>
                  <a:schemeClr val="bg1"/>
                </a:solidFill>
                <a:uFillTx/>
                <a:latin typeface="思源黑体 CN Bold" charset="0"/>
                <a:ea typeface="思源黑体 CN Bold" charset="0"/>
                <a:cs typeface="思源黑体 CN Bold" charset="0"/>
                <a:sym typeface="+mn-ea"/>
              </a:rPr>
              <a:t>2</a:t>
            </a:r>
            <a:r>
              <a:rPr lang="zh-CN" altLang="en-US" sz="4000" b="1" cap="all">
                <a:solidFill>
                  <a:schemeClr val="bg1"/>
                </a:solidFill>
                <a:uFillTx/>
                <a:latin typeface="思源黑体 CN Bold" charset="0"/>
                <a:ea typeface="思源黑体 CN Bold" charset="0"/>
                <a:cs typeface="思源黑体 CN Bold" charset="0"/>
                <a:sym typeface="+mn-ea"/>
              </a:rPr>
              <a:t> </a:t>
            </a:r>
            <a:r>
              <a:rPr lang="en-US" altLang="zh-CN" sz="4000" b="1" cap="all">
                <a:solidFill>
                  <a:schemeClr val="bg1"/>
                </a:solidFill>
                <a:uFillTx/>
                <a:latin typeface="思源黑体 CN Bold" charset="0"/>
                <a:ea typeface="思源黑体 CN Bold" charset="0"/>
                <a:cs typeface="思源黑体 CN Bold" charset="0"/>
                <a:sym typeface="+mn-ea"/>
              </a:rPr>
              <a:t>AI </a:t>
            </a:r>
            <a:r>
              <a:rPr lang="zh-CN" altLang="en-US" sz="4000" b="1" cap="all">
                <a:solidFill>
                  <a:schemeClr val="bg1"/>
                </a:solidFill>
                <a:uFillTx/>
                <a:latin typeface="思源黑体 CN Bold" charset="0"/>
                <a:ea typeface="思源黑体 CN Bold" charset="0"/>
                <a:cs typeface="思源黑体 CN Bold" charset="0"/>
                <a:sym typeface="+mn-ea"/>
              </a:rPr>
              <a:t>云平台</a:t>
            </a:r>
            <a:endParaRPr lang="en-US" altLang="zh-CN" sz="4000" b="1" cap="all">
              <a:solidFill>
                <a:schemeClr val="bg1"/>
              </a:solidFill>
              <a:uFillTx/>
              <a:latin typeface="思源黑体 CN Bold" charset="0"/>
              <a:ea typeface="思源黑体 CN Bold" charset="0"/>
              <a:cs typeface="思源黑体 CN Bold"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5915" y="189865"/>
            <a:ext cx="5760085" cy="460375"/>
          </a:xfrm>
          <a:prstGeom prst="rect">
            <a:avLst/>
          </a:prstGeom>
          <a:noFill/>
        </p:spPr>
        <p:txBody>
          <a:bodyPr wrap="square" rtlCol="0">
            <a:spAutoFit/>
          </a:bodyPr>
          <a:p>
            <a:pPr algn="l">
              <a:buClrTx/>
              <a:buSzTx/>
              <a:buFontTx/>
            </a:pPr>
            <a:r>
              <a:rPr 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架构</a:t>
            </a:r>
            <a:endParaRPr lang="zh-CN" sz="2400">
              <a:solidFill>
                <a:schemeClr val="bg1"/>
              </a:solidFill>
              <a:latin typeface="思源黑体 CN Bold" panose="020B0500000000000000" charset="-122"/>
              <a:ea typeface="思源黑体 CN Bold" panose="020B0500000000000000" charset="-122"/>
              <a:cs typeface="思源黑体 CN Bold" panose="020B0500000000000000" charset="-122"/>
            </a:endParaRPr>
          </a:p>
        </p:txBody>
      </p:sp>
      <p:sp>
        <p:nvSpPr>
          <p:cNvPr id="227" name="矩形 226"/>
          <p:cNvSpPr/>
          <p:nvPr/>
        </p:nvSpPr>
        <p:spPr>
          <a:xfrm>
            <a:off x="2995930" y="5336540"/>
            <a:ext cx="7872730" cy="41021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28" name="矩形 227"/>
          <p:cNvSpPr/>
          <p:nvPr/>
        </p:nvSpPr>
        <p:spPr>
          <a:xfrm>
            <a:off x="1183640" y="5336540"/>
            <a:ext cx="1748790" cy="410210"/>
          </a:xfrm>
          <a:prstGeom prst="rect">
            <a:avLst/>
          </a:prstGeom>
          <a:solidFill>
            <a:srgbClr val="097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249" name="文本框 248"/>
          <p:cNvSpPr txBox="1"/>
          <p:nvPr/>
        </p:nvSpPr>
        <p:spPr>
          <a:xfrm>
            <a:off x="1629410" y="5378450"/>
            <a:ext cx="870585" cy="368300"/>
          </a:xfrm>
          <a:prstGeom prst="rect">
            <a:avLst/>
          </a:prstGeom>
          <a:noFill/>
        </p:spPr>
        <p:txBody>
          <a:bodyPr wrap="none" rtlCol="0">
            <a:spAutoFit/>
          </a:bodyPr>
          <a:p>
            <a:r>
              <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rPr>
              <a:t>驱动层</a:t>
            </a:r>
            <a:endPar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250" name="矩形 249"/>
          <p:cNvSpPr/>
          <p:nvPr/>
        </p:nvSpPr>
        <p:spPr>
          <a:xfrm>
            <a:off x="5462905" y="5398135"/>
            <a:ext cx="3068955" cy="284480"/>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53" name="文本框 252"/>
          <p:cNvSpPr txBox="1"/>
          <p:nvPr/>
        </p:nvSpPr>
        <p:spPr>
          <a:xfrm>
            <a:off x="5462905" y="5408295"/>
            <a:ext cx="3068955" cy="306705"/>
          </a:xfrm>
          <a:prstGeom prst="rect">
            <a:avLst/>
          </a:prstGeom>
          <a:noFill/>
        </p:spPr>
        <p:txBody>
          <a:bodyPr wrap="square" rtlCol="0" anchor="t">
            <a:spAutoFit/>
          </a:bodyPr>
          <a:p>
            <a:pPr algn="ct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加速卡</a:t>
            </a:r>
            <a:r>
              <a:rPr lang="en-US" altLang="zh-CN"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a:t>
            </a: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推理卡驱动</a:t>
            </a:r>
            <a:endPar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11" name="矩形 10"/>
          <p:cNvSpPr/>
          <p:nvPr/>
        </p:nvSpPr>
        <p:spPr>
          <a:xfrm>
            <a:off x="3009265" y="5834380"/>
            <a:ext cx="7872730" cy="41021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12" name="矩形 11"/>
          <p:cNvSpPr/>
          <p:nvPr/>
        </p:nvSpPr>
        <p:spPr>
          <a:xfrm>
            <a:off x="1183640" y="5834380"/>
            <a:ext cx="1737360" cy="410210"/>
          </a:xfrm>
          <a:prstGeom prst="rect">
            <a:avLst/>
          </a:prstGeom>
          <a:solidFill>
            <a:srgbClr val="097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13" name="文本框 12"/>
          <p:cNvSpPr txBox="1"/>
          <p:nvPr/>
        </p:nvSpPr>
        <p:spPr>
          <a:xfrm>
            <a:off x="1489710" y="5876290"/>
            <a:ext cx="1099820" cy="368300"/>
          </a:xfrm>
          <a:prstGeom prst="rect">
            <a:avLst/>
          </a:prstGeom>
          <a:noFill/>
        </p:spPr>
        <p:txBody>
          <a:bodyPr wrap="none" rtlCol="0">
            <a:spAutoFit/>
          </a:bodyPr>
          <a:p>
            <a:r>
              <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rPr>
              <a:t>硬件设备</a:t>
            </a:r>
            <a:endPar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14" name="矩形 13"/>
          <p:cNvSpPr/>
          <p:nvPr/>
        </p:nvSpPr>
        <p:spPr>
          <a:xfrm>
            <a:off x="5462905" y="5895975"/>
            <a:ext cx="3068955" cy="284480"/>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3" name="文本框 22"/>
          <p:cNvSpPr txBox="1"/>
          <p:nvPr/>
        </p:nvSpPr>
        <p:spPr>
          <a:xfrm>
            <a:off x="5462905" y="5895975"/>
            <a:ext cx="3068955" cy="306705"/>
          </a:xfrm>
          <a:prstGeom prst="rect">
            <a:avLst/>
          </a:prstGeom>
          <a:noFill/>
        </p:spPr>
        <p:txBody>
          <a:bodyPr wrap="square" rtlCol="0" anchor="t">
            <a:spAutoFit/>
          </a:bodyPr>
          <a:p>
            <a:pPr algn="ctr"/>
            <a:r>
              <a:rPr lang="en-US" altLang="zh-CN"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FPGA/TPU/NPU/GPU....</a:t>
            </a:r>
            <a:endParaRPr lang="en-US" altLang="zh-CN"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4" name="矩形 33"/>
          <p:cNvSpPr/>
          <p:nvPr/>
        </p:nvSpPr>
        <p:spPr>
          <a:xfrm>
            <a:off x="2999740" y="980440"/>
            <a:ext cx="7872730" cy="41021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5" name="矩形 34"/>
          <p:cNvSpPr/>
          <p:nvPr/>
        </p:nvSpPr>
        <p:spPr>
          <a:xfrm>
            <a:off x="1203960" y="980440"/>
            <a:ext cx="1728470" cy="410210"/>
          </a:xfrm>
          <a:prstGeom prst="rect">
            <a:avLst/>
          </a:prstGeom>
          <a:solidFill>
            <a:srgbClr val="097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36" name="文本框 35"/>
          <p:cNvSpPr txBox="1"/>
          <p:nvPr/>
        </p:nvSpPr>
        <p:spPr>
          <a:xfrm>
            <a:off x="1649730" y="1022350"/>
            <a:ext cx="870585" cy="368300"/>
          </a:xfrm>
          <a:prstGeom prst="rect">
            <a:avLst/>
          </a:prstGeom>
          <a:noFill/>
        </p:spPr>
        <p:txBody>
          <a:bodyPr wrap="none" rtlCol="0">
            <a:spAutoFit/>
          </a:bodyPr>
          <a:p>
            <a:r>
              <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rPr>
              <a:t>服务层</a:t>
            </a:r>
            <a:endPar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57" name="矩形 56"/>
          <p:cNvSpPr/>
          <p:nvPr/>
        </p:nvSpPr>
        <p:spPr>
          <a:xfrm>
            <a:off x="3011805" y="1448435"/>
            <a:ext cx="7872730" cy="41021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58" name="矩形 57"/>
          <p:cNvSpPr/>
          <p:nvPr/>
        </p:nvSpPr>
        <p:spPr>
          <a:xfrm>
            <a:off x="1207135" y="1448435"/>
            <a:ext cx="1725930" cy="410210"/>
          </a:xfrm>
          <a:prstGeom prst="rect">
            <a:avLst/>
          </a:prstGeom>
          <a:solidFill>
            <a:srgbClr val="097E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59" name="文本框 58"/>
          <p:cNvSpPr txBox="1"/>
          <p:nvPr/>
        </p:nvSpPr>
        <p:spPr>
          <a:xfrm>
            <a:off x="1660525" y="1490345"/>
            <a:ext cx="903605" cy="368300"/>
          </a:xfrm>
          <a:prstGeom prst="rect">
            <a:avLst/>
          </a:prstGeom>
          <a:noFill/>
        </p:spPr>
        <p:txBody>
          <a:bodyPr wrap="none" rtlCol="0">
            <a:spAutoFit/>
          </a:bodyPr>
          <a:p>
            <a:r>
              <a:rPr lang="en-US" altLang="zh-CN" b="1">
                <a:solidFill>
                  <a:schemeClr val="bg1"/>
                </a:solidFill>
                <a:latin typeface="思源黑体 CN Bold" panose="020B0500000000000000" charset="-122"/>
                <a:ea typeface="思源黑体 CN Bold" panose="020B0500000000000000" charset="-122"/>
                <a:cs typeface="Noto Serif CJK SC" panose="02020400000000000000" charset="-122"/>
              </a:rPr>
              <a:t>MLOps</a:t>
            </a:r>
            <a:endParaRPr lang="en-US" altLang="zh-CN"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66" name="文本框 65"/>
          <p:cNvSpPr txBox="1"/>
          <p:nvPr/>
        </p:nvSpPr>
        <p:spPr>
          <a:xfrm>
            <a:off x="3641090" y="1513047"/>
            <a:ext cx="1033780" cy="276860"/>
          </a:xfrm>
          <a:prstGeom prst="rect">
            <a:avLst/>
          </a:prstGeom>
          <a:noFill/>
          <a:ln w="12700" cmpd="sng">
            <a:solidFill>
              <a:schemeClr val="accent1">
                <a:shade val="50000"/>
              </a:schemeClr>
            </a:solidFill>
            <a:prstDash val="solid"/>
          </a:ln>
        </p:spPr>
        <p:txBody>
          <a:bodyPr wrap="square" rtlCol="0" anchor="t">
            <a:noAutofit/>
          </a:bodyPr>
          <a:p>
            <a:pPr algn="ctr"/>
            <a:r>
              <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rPr>
              <a:t>数据收集</a:t>
            </a:r>
            <a:endPar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endParaRPr>
          </a:p>
        </p:txBody>
      </p:sp>
      <p:sp>
        <p:nvSpPr>
          <p:cNvPr id="67" name="文本框 66"/>
          <p:cNvSpPr txBox="1"/>
          <p:nvPr/>
        </p:nvSpPr>
        <p:spPr>
          <a:xfrm>
            <a:off x="6012180" y="1516857"/>
            <a:ext cx="1033780" cy="276860"/>
          </a:xfrm>
          <a:prstGeom prst="rect">
            <a:avLst/>
          </a:prstGeom>
          <a:noFill/>
          <a:ln w="12700" cmpd="sng">
            <a:solidFill>
              <a:schemeClr val="accent1">
                <a:shade val="50000"/>
              </a:schemeClr>
            </a:solidFill>
            <a:prstDash val="solid"/>
          </a:ln>
        </p:spPr>
        <p:txBody>
          <a:bodyPr wrap="square" rtlCol="0" anchor="t">
            <a:noAutofit/>
          </a:bodyPr>
          <a:p>
            <a:pPr algn="ctr"/>
            <a:r>
              <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rPr>
              <a:t>数据标注</a:t>
            </a:r>
            <a:endPar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endParaRPr>
          </a:p>
        </p:txBody>
      </p:sp>
      <p:sp>
        <p:nvSpPr>
          <p:cNvPr id="68" name="文本框 67"/>
          <p:cNvSpPr txBox="1"/>
          <p:nvPr/>
        </p:nvSpPr>
        <p:spPr>
          <a:xfrm>
            <a:off x="4826635" y="1520667"/>
            <a:ext cx="1033780" cy="276860"/>
          </a:xfrm>
          <a:prstGeom prst="rect">
            <a:avLst/>
          </a:prstGeom>
          <a:noFill/>
          <a:ln w="12700" cmpd="sng">
            <a:solidFill>
              <a:schemeClr val="accent1">
                <a:shade val="50000"/>
              </a:schemeClr>
            </a:solidFill>
            <a:prstDash val="solid"/>
          </a:ln>
        </p:spPr>
        <p:txBody>
          <a:bodyPr wrap="square" rtlCol="0" anchor="t">
            <a:noAutofit/>
          </a:bodyPr>
          <a:p>
            <a:pPr algn="ctr"/>
            <a:r>
              <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rPr>
              <a:t>数据清洗</a:t>
            </a:r>
            <a:endPar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endParaRPr>
          </a:p>
        </p:txBody>
      </p:sp>
      <p:grpSp>
        <p:nvGrpSpPr>
          <p:cNvPr id="217" name="组合 216"/>
          <p:cNvGrpSpPr/>
          <p:nvPr/>
        </p:nvGrpSpPr>
        <p:grpSpPr>
          <a:xfrm>
            <a:off x="1183640" y="2369820"/>
            <a:ext cx="9685655" cy="2884170"/>
            <a:chOff x="1948" y="3116"/>
            <a:chExt cx="15253" cy="4542"/>
          </a:xfrm>
        </p:grpSpPr>
        <p:sp>
          <p:nvSpPr>
            <p:cNvPr id="224" name="矩形 223"/>
            <p:cNvSpPr/>
            <p:nvPr/>
          </p:nvSpPr>
          <p:spPr>
            <a:xfrm>
              <a:off x="4804" y="6997"/>
              <a:ext cx="12397" cy="646"/>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25" name="文本框 224"/>
            <p:cNvSpPr txBox="1"/>
            <p:nvPr/>
          </p:nvSpPr>
          <p:spPr>
            <a:xfrm>
              <a:off x="5269" y="7093"/>
              <a:ext cx="196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容器计算资源</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26" name="文本框 225"/>
            <p:cNvSpPr txBox="1"/>
            <p:nvPr/>
          </p:nvSpPr>
          <p:spPr>
            <a:xfrm>
              <a:off x="9950" y="7093"/>
              <a:ext cx="196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容器网络资源</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29" name="文本框 228"/>
            <p:cNvSpPr txBox="1"/>
            <p:nvPr/>
          </p:nvSpPr>
          <p:spPr>
            <a:xfrm>
              <a:off x="14410" y="7093"/>
              <a:ext cx="196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容器存储资源</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30" name="矩形 229"/>
            <p:cNvSpPr/>
            <p:nvPr/>
          </p:nvSpPr>
          <p:spPr>
            <a:xfrm>
              <a:off x="4804" y="5040"/>
              <a:ext cx="8096" cy="1844"/>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31" name="矩形 230"/>
            <p:cNvSpPr/>
            <p:nvPr/>
          </p:nvSpPr>
          <p:spPr>
            <a:xfrm>
              <a:off x="1948" y="3139"/>
              <a:ext cx="2736" cy="4519"/>
            </a:xfrm>
            <a:prstGeom prst="rect">
              <a:avLst/>
            </a:prstGeom>
            <a:solidFill>
              <a:srgbClr val="013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240" name="文本框 239"/>
            <p:cNvSpPr txBox="1"/>
            <p:nvPr/>
          </p:nvSpPr>
          <p:spPr>
            <a:xfrm>
              <a:off x="2632" y="5023"/>
              <a:ext cx="1368" cy="580"/>
            </a:xfrm>
            <a:prstGeom prst="rect">
              <a:avLst/>
            </a:prstGeom>
            <a:noFill/>
          </p:spPr>
          <p:txBody>
            <a:bodyPr wrap="none" rtlCol="0">
              <a:spAutoFit/>
            </a:bodyPr>
            <a:p>
              <a:r>
                <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rPr>
                <a:t>功能层</a:t>
              </a:r>
              <a:endPar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241" name="矩形 240"/>
            <p:cNvSpPr/>
            <p:nvPr/>
          </p:nvSpPr>
          <p:spPr>
            <a:xfrm>
              <a:off x="4804" y="3116"/>
              <a:ext cx="3998" cy="1844"/>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42" name="矩形 241"/>
            <p:cNvSpPr/>
            <p:nvPr/>
          </p:nvSpPr>
          <p:spPr>
            <a:xfrm>
              <a:off x="8897" y="3116"/>
              <a:ext cx="4003" cy="1844"/>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43" name="矩形 242"/>
            <p:cNvSpPr/>
            <p:nvPr/>
          </p:nvSpPr>
          <p:spPr>
            <a:xfrm>
              <a:off x="13022" y="3126"/>
              <a:ext cx="2022" cy="376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44" name="矩形 243"/>
            <p:cNvSpPr/>
            <p:nvPr/>
          </p:nvSpPr>
          <p:spPr>
            <a:xfrm>
              <a:off x="15178" y="3116"/>
              <a:ext cx="2022" cy="3779"/>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47" name="文本框 246"/>
            <p:cNvSpPr txBox="1"/>
            <p:nvPr/>
          </p:nvSpPr>
          <p:spPr>
            <a:xfrm>
              <a:off x="15439" y="3171"/>
              <a:ext cx="1568" cy="531"/>
            </a:xfrm>
            <a:prstGeom prst="rect">
              <a:avLst/>
            </a:prstGeom>
            <a:noFill/>
            <a:extLst>
              <a:ext uri="{909E8E84-426E-40DD-AFC4-6F175D3DCCD1}">
                <a14:hiddenFill xmlns:a14="http://schemas.microsoft.com/office/drawing/2010/main">
                  <a:solidFill>
                    <a:srgbClr val="D9D9D9"/>
                  </a:solidFill>
                </a14:hiddenFill>
              </a:ext>
            </a:extLst>
          </p:spPr>
          <p:txBody>
            <a:bodyPr wrap="none" rtlCol="0">
              <a:sp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运维能力</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248" name="文本框 247"/>
            <p:cNvSpPr txBox="1"/>
            <p:nvPr/>
          </p:nvSpPr>
          <p:spPr>
            <a:xfrm>
              <a:off x="13294" y="3154"/>
              <a:ext cx="1568" cy="531"/>
            </a:xfrm>
            <a:prstGeom prst="rect">
              <a:avLst/>
            </a:prstGeom>
            <a:noFill/>
          </p:spPr>
          <p:txBody>
            <a:bodyPr wrap="none" rtlCol="0">
              <a:sp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安全防护</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251" name="文本框 250"/>
            <p:cNvSpPr txBox="1"/>
            <p:nvPr/>
          </p:nvSpPr>
          <p:spPr>
            <a:xfrm>
              <a:off x="7799" y="5055"/>
              <a:ext cx="1568" cy="531"/>
            </a:xfrm>
            <a:prstGeom prst="rect">
              <a:avLst/>
            </a:prstGeom>
            <a:noFill/>
          </p:spPr>
          <p:txBody>
            <a:bodyPr wrap="none" rtlCol="0">
              <a:sp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支持能力</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252" name="文本框 251"/>
            <p:cNvSpPr txBox="1"/>
            <p:nvPr/>
          </p:nvSpPr>
          <p:spPr>
            <a:xfrm>
              <a:off x="6019" y="3116"/>
              <a:ext cx="1568" cy="531"/>
            </a:xfrm>
            <a:prstGeom prst="rect">
              <a:avLst/>
            </a:prstGeom>
            <a:noFill/>
          </p:spPr>
          <p:txBody>
            <a:bodyPr wrap="none" rtlCol="0">
              <a:sp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容器服务</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254" name="文本框 253"/>
            <p:cNvSpPr txBox="1"/>
            <p:nvPr/>
          </p:nvSpPr>
          <p:spPr>
            <a:xfrm>
              <a:off x="10112" y="3139"/>
              <a:ext cx="1568" cy="531"/>
            </a:xfrm>
            <a:prstGeom prst="rect">
              <a:avLst/>
            </a:prstGeom>
            <a:noFill/>
          </p:spPr>
          <p:txBody>
            <a:bodyPr wrap="none" rtlCol="0">
              <a:sp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数据服务</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256" name="文本框 255"/>
            <p:cNvSpPr txBox="1"/>
            <p:nvPr/>
          </p:nvSpPr>
          <p:spPr>
            <a:xfrm>
              <a:off x="7394" y="3685"/>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应用管理</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57" name="文本框 256"/>
            <p:cNvSpPr txBox="1"/>
            <p:nvPr/>
          </p:nvSpPr>
          <p:spPr>
            <a:xfrm>
              <a:off x="7394" y="4343"/>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资源配置</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58" name="文本框 257"/>
            <p:cNvSpPr txBox="1"/>
            <p:nvPr/>
          </p:nvSpPr>
          <p:spPr>
            <a:xfrm>
              <a:off x="4803" y="4343"/>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存储管理</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59" name="文本框 258"/>
            <p:cNvSpPr txBox="1"/>
            <p:nvPr/>
          </p:nvSpPr>
          <p:spPr>
            <a:xfrm>
              <a:off x="4804" y="3685"/>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网络管理</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0" name="文本框 259"/>
            <p:cNvSpPr txBox="1"/>
            <p:nvPr/>
          </p:nvSpPr>
          <p:spPr>
            <a:xfrm>
              <a:off x="8869" y="3685"/>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应用模板</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1" name="文本框 260"/>
            <p:cNvSpPr txBox="1"/>
            <p:nvPr/>
          </p:nvSpPr>
          <p:spPr>
            <a:xfrm>
              <a:off x="11445" y="3685"/>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镜像仓库</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2" name="文本框 261"/>
            <p:cNvSpPr txBox="1"/>
            <p:nvPr/>
          </p:nvSpPr>
          <p:spPr>
            <a:xfrm>
              <a:off x="10332" y="3685"/>
              <a:ext cx="112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微服务</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3" name="文本框 262"/>
            <p:cNvSpPr txBox="1"/>
            <p:nvPr/>
          </p:nvSpPr>
          <p:spPr>
            <a:xfrm>
              <a:off x="8897" y="4343"/>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服务网格</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4" name="文本框 263"/>
            <p:cNvSpPr txBox="1"/>
            <p:nvPr/>
          </p:nvSpPr>
          <p:spPr>
            <a:xfrm>
              <a:off x="11488" y="4343"/>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无服务器</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5" name="文本框 264"/>
            <p:cNvSpPr txBox="1"/>
            <p:nvPr/>
          </p:nvSpPr>
          <p:spPr>
            <a:xfrm>
              <a:off x="10369" y="4343"/>
              <a:ext cx="112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中间件</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266" name="文本框 265"/>
            <p:cNvSpPr txBox="1"/>
            <p:nvPr/>
          </p:nvSpPr>
          <p:spPr>
            <a:xfrm>
              <a:off x="6258" y="3685"/>
              <a:ext cx="112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易移植</a:t>
              </a:r>
              <a:endParaRPr lang="zh-CN" altLang="en-US" sz="1400">
                <a:solidFill>
                  <a:srgbClr val="394FA0"/>
                </a:solidFill>
                <a:latin typeface="Noto Serif CJK SC" panose="02020400000000000000" charset="-122"/>
                <a:cs typeface="Noto Serif CJK SC" panose="02020400000000000000" charset="-122"/>
              </a:endParaRPr>
            </a:p>
          </p:txBody>
        </p:sp>
        <p:sp>
          <p:nvSpPr>
            <p:cNvPr id="267" name="文本框 266"/>
            <p:cNvSpPr txBox="1"/>
            <p:nvPr/>
          </p:nvSpPr>
          <p:spPr>
            <a:xfrm>
              <a:off x="6230" y="4343"/>
              <a:ext cx="112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可伸缩</a:t>
              </a:r>
              <a:endParaRPr lang="zh-CN" altLang="en-US" sz="1400">
                <a:solidFill>
                  <a:srgbClr val="394FA0"/>
                </a:solidFill>
                <a:latin typeface="Noto Serif CJK SC" panose="02020400000000000000" charset="-122"/>
                <a:cs typeface="Noto Serif CJK SC" panose="02020400000000000000" charset="-122"/>
              </a:endParaRPr>
            </a:p>
          </p:txBody>
        </p:sp>
        <p:sp>
          <p:nvSpPr>
            <p:cNvPr id="268" name="文本框 267"/>
            <p:cNvSpPr txBox="1"/>
            <p:nvPr/>
          </p:nvSpPr>
          <p:spPr>
            <a:xfrm>
              <a:off x="13329" y="3797"/>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网络安全</a:t>
              </a:r>
              <a:endParaRPr lang="zh-CN" altLang="en-US" sz="1400">
                <a:solidFill>
                  <a:srgbClr val="394FA0"/>
                </a:solidFill>
                <a:latin typeface="Noto Serif CJK SC" panose="02020400000000000000" charset="-122"/>
                <a:cs typeface="Noto Serif CJK SC" panose="02020400000000000000" charset="-122"/>
              </a:endParaRPr>
            </a:p>
          </p:txBody>
        </p:sp>
        <p:sp>
          <p:nvSpPr>
            <p:cNvPr id="269" name="文本框 268"/>
            <p:cNvSpPr txBox="1"/>
            <p:nvPr/>
          </p:nvSpPr>
          <p:spPr>
            <a:xfrm>
              <a:off x="13329" y="4421"/>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代码安全</a:t>
              </a:r>
              <a:endParaRPr lang="zh-CN" altLang="en-US" sz="1400">
                <a:solidFill>
                  <a:srgbClr val="394FA0"/>
                </a:solidFill>
                <a:latin typeface="Noto Serif CJK SC" panose="02020400000000000000" charset="-122"/>
                <a:cs typeface="Noto Serif CJK SC" panose="02020400000000000000" charset="-122"/>
              </a:endParaRPr>
            </a:p>
          </p:txBody>
        </p:sp>
        <p:sp>
          <p:nvSpPr>
            <p:cNvPr id="270" name="文本框 269"/>
            <p:cNvSpPr txBox="1"/>
            <p:nvPr/>
          </p:nvSpPr>
          <p:spPr>
            <a:xfrm>
              <a:off x="13345" y="5072"/>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容器安全</a:t>
              </a:r>
              <a:endParaRPr lang="zh-CN" altLang="en-US" sz="1400">
                <a:solidFill>
                  <a:srgbClr val="394FA0"/>
                </a:solidFill>
                <a:latin typeface="Noto Serif CJK SC" panose="02020400000000000000" charset="-122"/>
                <a:cs typeface="Noto Serif CJK SC" panose="02020400000000000000" charset="-122"/>
              </a:endParaRPr>
            </a:p>
          </p:txBody>
        </p:sp>
        <p:sp>
          <p:nvSpPr>
            <p:cNvPr id="271" name="文本框 270"/>
            <p:cNvSpPr txBox="1"/>
            <p:nvPr/>
          </p:nvSpPr>
          <p:spPr>
            <a:xfrm>
              <a:off x="13345" y="5698"/>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镜像安全</a:t>
              </a:r>
              <a:endParaRPr lang="zh-CN" altLang="en-US" sz="1400">
                <a:solidFill>
                  <a:srgbClr val="394FA0"/>
                </a:solidFill>
                <a:latin typeface="Noto Serif CJK SC" panose="02020400000000000000" charset="-122"/>
                <a:cs typeface="Noto Serif CJK SC" panose="02020400000000000000" charset="-122"/>
              </a:endParaRPr>
            </a:p>
          </p:txBody>
        </p:sp>
        <p:sp>
          <p:nvSpPr>
            <p:cNvPr id="272" name="文本框 271"/>
            <p:cNvSpPr txBox="1"/>
            <p:nvPr/>
          </p:nvSpPr>
          <p:spPr>
            <a:xfrm>
              <a:off x="13345" y="6320"/>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应用安全</a:t>
              </a:r>
              <a:endParaRPr lang="zh-CN" altLang="en-US" sz="1400">
                <a:solidFill>
                  <a:srgbClr val="394FA0"/>
                </a:solidFill>
                <a:latin typeface="Noto Serif CJK SC" panose="02020400000000000000" charset="-122"/>
                <a:cs typeface="Noto Serif CJK SC" panose="02020400000000000000" charset="-122"/>
              </a:endParaRPr>
            </a:p>
          </p:txBody>
        </p:sp>
        <p:sp>
          <p:nvSpPr>
            <p:cNvPr id="273" name="文本框 272"/>
            <p:cNvSpPr txBox="1"/>
            <p:nvPr/>
          </p:nvSpPr>
          <p:spPr>
            <a:xfrm>
              <a:off x="15485" y="3796"/>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日志收集</a:t>
              </a:r>
              <a:endParaRPr lang="zh-CN" altLang="en-US" sz="1400">
                <a:solidFill>
                  <a:srgbClr val="394FA0"/>
                </a:solidFill>
                <a:latin typeface="Noto Serif CJK SC" panose="02020400000000000000" charset="-122"/>
                <a:cs typeface="Noto Serif CJK SC" panose="02020400000000000000" charset="-122"/>
              </a:endParaRPr>
            </a:p>
          </p:txBody>
        </p:sp>
        <p:sp>
          <p:nvSpPr>
            <p:cNvPr id="274" name="文本框 273"/>
            <p:cNvSpPr txBox="1"/>
            <p:nvPr/>
          </p:nvSpPr>
          <p:spPr>
            <a:xfrm>
              <a:off x="15485" y="4422"/>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事件监控</a:t>
              </a:r>
              <a:endParaRPr lang="zh-CN" altLang="en-US" sz="1400">
                <a:solidFill>
                  <a:srgbClr val="394FA0"/>
                </a:solidFill>
                <a:latin typeface="Noto Serif CJK SC" panose="02020400000000000000" charset="-122"/>
                <a:cs typeface="Noto Serif CJK SC" panose="02020400000000000000" charset="-122"/>
              </a:endParaRPr>
            </a:p>
          </p:txBody>
        </p:sp>
        <p:sp>
          <p:nvSpPr>
            <p:cNvPr id="275" name="文本框 274"/>
            <p:cNvSpPr txBox="1"/>
            <p:nvPr/>
          </p:nvSpPr>
          <p:spPr>
            <a:xfrm>
              <a:off x="15485" y="5063"/>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健康巡检</a:t>
              </a:r>
              <a:endParaRPr lang="zh-CN" altLang="en-US" sz="1400">
                <a:solidFill>
                  <a:srgbClr val="394FA0"/>
                </a:solidFill>
                <a:latin typeface="Noto Serif CJK SC" panose="02020400000000000000" charset="-122"/>
                <a:cs typeface="Noto Serif CJK SC" panose="02020400000000000000" charset="-122"/>
              </a:endParaRPr>
            </a:p>
          </p:txBody>
        </p:sp>
        <p:sp>
          <p:nvSpPr>
            <p:cNvPr id="276" name="文本框 275"/>
            <p:cNvSpPr txBox="1"/>
            <p:nvPr/>
          </p:nvSpPr>
          <p:spPr>
            <a:xfrm>
              <a:off x="15485" y="6351"/>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分层授权</a:t>
              </a:r>
              <a:endParaRPr lang="zh-CN" altLang="en-US" sz="1400">
                <a:solidFill>
                  <a:srgbClr val="394FA0"/>
                </a:solidFill>
                <a:latin typeface="Noto Serif CJK SC" panose="02020400000000000000" charset="-122"/>
                <a:cs typeface="Noto Serif CJK SC" panose="02020400000000000000" charset="-122"/>
              </a:endParaRPr>
            </a:p>
          </p:txBody>
        </p:sp>
        <p:sp>
          <p:nvSpPr>
            <p:cNvPr id="277" name="文本框 276"/>
            <p:cNvSpPr txBox="1"/>
            <p:nvPr/>
          </p:nvSpPr>
          <p:spPr>
            <a:xfrm>
              <a:off x="15485" y="5708"/>
              <a:ext cx="1408" cy="483"/>
            </a:xfrm>
            <a:prstGeom prst="rect">
              <a:avLst/>
            </a:prstGeom>
            <a:noFill/>
          </p:spPr>
          <p:txBody>
            <a:bodyPr wrap="none" rtlCol="0">
              <a:spAutoFit/>
            </a:bodyPr>
            <a:p>
              <a:r>
                <a:rPr lang="zh-CN" altLang="en-US" sz="1400">
                  <a:solidFill>
                    <a:srgbClr val="394FA0"/>
                  </a:solidFill>
                  <a:latin typeface="Noto Serif CJK SC" panose="02020400000000000000" charset="-122"/>
                  <a:cs typeface="Noto Serif CJK SC" panose="02020400000000000000" charset="-122"/>
                </a:rPr>
                <a:t>身份认证</a:t>
              </a:r>
              <a:endParaRPr lang="zh-CN" altLang="en-US" sz="1400">
                <a:solidFill>
                  <a:srgbClr val="394FA0"/>
                </a:solidFill>
                <a:latin typeface="Noto Serif CJK SC" panose="02020400000000000000" charset="-122"/>
                <a:cs typeface="Noto Serif CJK SC" panose="02020400000000000000" charset="-122"/>
              </a:endParaRPr>
            </a:p>
          </p:txBody>
        </p:sp>
        <p:sp>
          <p:nvSpPr>
            <p:cNvPr id="285" name="矩形 284"/>
            <p:cNvSpPr/>
            <p:nvPr/>
          </p:nvSpPr>
          <p:spPr>
            <a:xfrm>
              <a:off x="4854" y="3703"/>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86" name="矩形 285"/>
            <p:cNvSpPr/>
            <p:nvPr/>
          </p:nvSpPr>
          <p:spPr>
            <a:xfrm>
              <a:off x="6249" y="3702"/>
              <a:ext cx="1090"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87" name="矩形 286"/>
            <p:cNvSpPr/>
            <p:nvPr/>
          </p:nvSpPr>
          <p:spPr>
            <a:xfrm>
              <a:off x="7455" y="3702"/>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88" name="矩形 287"/>
            <p:cNvSpPr/>
            <p:nvPr/>
          </p:nvSpPr>
          <p:spPr>
            <a:xfrm>
              <a:off x="4854" y="4343"/>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89" name="矩形 288"/>
            <p:cNvSpPr/>
            <p:nvPr/>
          </p:nvSpPr>
          <p:spPr>
            <a:xfrm>
              <a:off x="7445" y="4312"/>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0" name="矩形 289"/>
            <p:cNvSpPr/>
            <p:nvPr/>
          </p:nvSpPr>
          <p:spPr>
            <a:xfrm>
              <a:off x="6249" y="4343"/>
              <a:ext cx="1090"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1" name="矩形 290"/>
            <p:cNvSpPr/>
            <p:nvPr/>
          </p:nvSpPr>
          <p:spPr>
            <a:xfrm>
              <a:off x="11548" y="3720"/>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2" name="矩形 291"/>
            <p:cNvSpPr/>
            <p:nvPr/>
          </p:nvSpPr>
          <p:spPr>
            <a:xfrm>
              <a:off x="11537" y="4351"/>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3" name="矩形 292"/>
            <p:cNvSpPr/>
            <p:nvPr/>
          </p:nvSpPr>
          <p:spPr>
            <a:xfrm>
              <a:off x="8944" y="4361"/>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4" name="矩形 293"/>
            <p:cNvSpPr/>
            <p:nvPr/>
          </p:nvSpPr>
          <p:spPr>
            <a:xfrm>
              <a:off x="8944" y="3720"/>
              <a:ext cx="1305"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5" name="矩形 294"/>
            <p:cNvSpPr/>
            <p:nvPr/>
          </p:nvSpPr>
          <p:spPr>
            <a:xfrm>
              <a:off x="10351" y="3720"/>
              <a:ext cx="1090"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6" name="矩形 295"/>
            <p:cNvSpPr/>
            <p:nvPr/>
          </p:nvSpPr>
          <p:spPr>
            <a:xfrm>
              <a:off x="10351" y="4361"/>
              <a:ext cx="1090"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7" name="矩形 296"/>
            <p:cNvSpPr/>
            <p:nvPr/>
          </p:nvSpPr>
          <p:spPr>
            <a:xfrm>
              <a:off x="5303" y="7110"/>
              <a:ext cx="1891"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8" name="矩形 297"/>
            <p:cNvSpPr/>
            <p:nvPr/>
          </p:nvSpPr>
          <p:spPr>
            <a:xfrm>
              <a:off x="9987" y="7111"/>
              <a:ext cx="1891"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299" name="矩形 298"/>
            <p:cNvSpPr/>
            <p:nvPr/>
          </p:nvSpPr>
          <p:spPr>
            <a:xfrm>
              <a:off x="14466" y="7110"/>
              <a:ext cx="1891"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2" name="矩形 301"/>
            <p:cNvSpPr/>
            <p:nvPr/>
          </p:nvSpPr>
          <p:spPr>
            <a:xfrm>
              <a:off x="13262" y="3796"/>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3" name="矩形 302"/>
            <p:cNvSpPr/>
            <p:nvPr/>
          </p:nvSpPr>
          <p:spPr>
            <a:xfrm>
              <a:off x="13278" y="4438"/>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4" name="矩形 303"/>
            <p:cNvSpPr/>
            <p:nvPr/>
          </p:nvSpPr>
          <p:spPr>
            <a:xfrm>
              <a:off x="13294" y="5080"/>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5" name="矩形 304"/>
            <p:cNvSpPr/>
            <p:nvPr/>
          </p:nvSpPr>
          <p:spPr>
            <a:xfrm>
              <a:off x="13310" y="5722"/>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6" name="矩形 305"/>
            <p:cNvSpPr/>
            <p:nvPr/>
          </p:nvSpPr>
          <p:spPr>
            <a:xfrm>
              <a:off x="13326" y="6364"/>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7" name="矩形 306"/>
            <p:cNvSpPr/>
            <p:nvPr/>
          </p:nvSpPr>
          <p:spPr>
            <a:xfrm>
              <a:off x="15418" y="3796"/>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8" name="矩形 307"/>
            <p:cNvSpPr/>
            <p:nvPr/>
          </p:nvSpPr>
          <p:spPr>
            <a:xfrm>
              <a:off x="15418" y="4439"/>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09" name="矩形 308"/>
            <p:cNvSpPr/>
            <p:nvPr/>
          </p:nvSpPr>
          <p:spPr>
            <a:xfrm>
              <a:off x="15418" y="5082"/>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10" name="矩形 309"/>
            <p:cNvSpPr/>
            <p:nvPr/>
          </p:nvSpPr>
          <p:spPr>
            <a:xfrm>
              <a:off x="15418" y="5725"/>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11" name="矩形 310"/>
            <p:cNvSpPr/>
            <p:nvPr/>
          </p:nvSpPr>
          <p:spPr>
            <a:xfrm>
              <a:off x="15418" y="6368"/>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14" name="文本框 313"/>
            <p:cNvSpPr txBox="1"/>
            <p:nvPr/>
          </p:nvSpPr>
          <p:spPr>
            <a:xfrm>
              <a:off x="4975" y="5621"/>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负载均衡</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15" name="文本框 314"/>
            <p:cNvSpPr txBox="1"/>
            <p:nvPr/>
          </p:nvSpPr>
          <p:spPr>
            <a:xfrm>
              <a:off x="6759" y="5621"/>
              <a:ext cx="112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高可用</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16" name="文本框 315"/>
            <p:cNvSpPr txBox="1"/>
            <p:nvPr/>
          </p:nvSpPr>
          <p:spPr>
            <a:xfrm>
              <a:off x="9878" y="5621"/>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监控面板</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17" name="文本框 316"/>
            <p:cNvSpPr txBox="1"/>
            <p:nvPr/>
          </p:nvSpPr>
          <p:spPr>
            <a:xfrm>
              <a:off x="8148" y="5603"/>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权限分级</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18" name="矩形 317"/>
            <p:cNvSpPr/>
            <p:nvPr/>
          </p:nvSpPr>
          <p:spPr>
            <a:xfrm>
              <a:off x="4908" y="5621"/>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19" name="矩形 318"/>
            <p:cNvSpPr/>
            <p:nvPr/>
          </p:nvSpPr>
          <p:spPr>
            <a:xfrm>
              <a:off x="6692" y="5621"/>
              <a:ext cx="1196"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20" name="矩形 319"/>
            <p:cNvSpPr/>
            <p:nvPr/>
          </p:nvSpPr>
          <p:spPr>
            <a:xfrm>
              <a:off x="8174" y="5621"/>
              <a:ext cx="1381"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21" name="矩形 320"/>
            <p:cNvSpPr/>
            <p:nvPr/>
          </p:nvSpPr>
          <p:spPr>
            <a:xfrm>
              <a:off x="9807" y="5621"/>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22" name="矩形 321"/>
            <p:cNvSpPr/>
            <p:nvPr/>
          </p:nvSpPr>
          <p:spPr>
            <a:xfrm>
              <a:off x="11500" y="5621"/>
              <a:ext cx="128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23" name="文本框 322"/>
            <p:cNvSpPr txBox="1"/>
            <p:nvPr/>
          </p:nvSpPr>
          <p:spPr>
            <a:xfrm>
              <a:off x="11509" y="5621"/>
              <a:ext cx="1294" cy="483"/>
            </a:xfrm>
            <a:prstGeom prst="rect">
              <a:avLst/>
            </a:prstGeom>
            <a:noFill/>
          </p:spPr>
          <p:txBody>
            <a:bodyPr wrap="none" rtlCol="0">
              <a:spAutoFit/>
            </a:bodyPr>
            <a:p>
              <a:r>
                <a:rPr lang="en-US" altLang="zh-CN" sz="1400">
                  <a:solidFill>
                    <a:srgbClr val="003296"/>
                  </a:solidFill>
                  <a:latin typeface="思源黑体 CN Bold" panose="020B0500000000000000" charset="-122"/>
                  <a:ea typeface="思源黑体 CN Bold" panose="020B0500000000000000" charset="-122"/>
                  <a:cs typeface="Noto Serif CJK SC" panose="02020400000000000000" charset="-122"/>
                </a:rPr>
                <a:t>DevOps</a:t>
              </a:r>
              <a:endParaRPr lang="en-US" altLang="zh-CN"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24" name="文本框 323"/>
            <p:cNvSpPr txBox="1"/>
            <p:nvPr/>
          </p:nvSpPr>
          <p:spPr>
            <a:xfrm>
              <a:off x="4823" y="6219"/>
              <a:ext cx="168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多集群管理</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25" name="文本框 324"/>
            <p:cNvSpPr txBox="1"/>
            <p:nvPr/>
          </p:nvSpPr>
          <p:spPr>
            <a:xfrm>
              <a:off x="6649" y="6219"/>
              <a:ext cx="168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多架构混部</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26" name="文本框 325"/>
            <p:cNvSpPr txBox="1"/>
            <p:nvPr/>
          </p:nvSpPr>
          <p:spPr>
            <a:xfrm>
              <a:off x="8494" y="6219"/>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告警提醒</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27" name="文本框 326"/>
            <p:cNvSpPr txBox="1"/>
            <p:nvPr/>
          </p:nvSpPr>
          <p:spPr>
            <a:xfrm>
              <a:off x="10185" y="6219"/>
              <a:ext cx="140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rPr>
                <a:t>灰度发布</a:t>
              </a:r>
              <a:endParaRPr lang="zh-CN" altLang="en-US" sz="1400">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28" name="矩形 327"/>
            <p:cNvSpPr/>
            <p:nvPr/>
          </p:nvSpPr>
          <p:spPr>
            <a:xfrm>
              <a:off x="4883" y="6237"/>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29" name="矩形 328"/>
            <p:cNvSpPr/>
            <p:nvPr/>
          </p:nvSpPr>
          <p:spPr>
            <a:xfrm>
              <a:off x="6721" y="6236"/>
              <a:ext cx="1542"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30" name="矩形 329"/>
            <p:cNvSpPr/>
            <p:nvPr/>
          </p:nvSpPr>
          <p:spPr>
            <a:xfrm>
              <a:off x="8564" y="6236"/>
              <a:ext cx="1383"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31" name="矩形 330"/>
            <p:cNvSpPr/>
            <p:nvPr/>
          </p:nvSpPr>
          <p:spPr>
            <a:xfrm>
              <a:off x="10161" y="6236"/>
              <a:ext cx="1459" cy="448"/>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32" name="文本框 331"/>
            <p:cNvSpPr txBox="1"/>
            <p:nvPr/>
          </p:nvSpPr>
          <p:spPr>
            <a:xfrm>
              <a:off x="11954" y="6236"/>
              <a:ext cx="848" cy="483"/>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rPr>
                <a:t>……</a:t>
              </a:r>
              <a:endPar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endParaRPr>
            </a:p>
          </p:txBody>
        </p:sp>
      </p:grpSp>
      <p:sp>
        <p:nvSpPr>
          <p:cNvPr id="333" name="矩形 332"/>
          <p:cNvSpPr/>
          <p:nvPr/>
        </p:nvSpPr>
        <p:spPr>
          <a:xfrm>
            <a:off x="1202055" y="1924685"/>
            <a:ext cx="1730375" cy="364490"/>
          </a:xfrm>
          <a:prstGeom prst="rect">
            <a:avLst/>
          </a:prstGeom>
          <a:solidFill>
            <a:srgbClr val="013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Bold" panose="020B0500000000000000" charset="-122"/>
              <a:ea typeface="思源黑体 CN Bold" panose="020B0500000000000000" charset="-122"/>
              <a:cs typeface="Noto Serif CJK SC" panose="02020400000000000000" charset="-122"/>
            </a:endParaRPr>
          </a:p>
        </p:txBody>
      </p:sp>
      <p:sp>
        <p:nvSpPr>
          <p:cNvPr id="334" name="文本框 333"/>
          <p:cNvSpPr txBox="1"/>
          <p:nvPr/>
        </p:nvSpPr>
        <p:spPr>
          <a:xfrm>
            <a:off x="1451610" y="1988820"/>
            <a:ext cx="1329055" cy="291465"/>
          </a:xfrm>
          <a:prstGeom prst="rect">
            <a:avLst/>
          </a:prstGeom>
          <a:noFill/>
        </p:spPr>
        <p:txBody>
          <a:bodyPr wrap="none" rtlCol="0">
            <a:noAutofit/>
          </a:bodyPr>
          <a:p>
            <a:pPr algn="ctr"/>
            <a:r>
              <a:rPr lang="en-US" altLang="zh-CN" b="1">
                <a:solidFill>
                  <a:schemeClr val="bg1"/>
                </a:solidFill>
                <a:latin typeface="思源黑体 CN Bold" panose="020B0500000000000000" charset="-122"/>
                <a:ea typeface="思源黑体 CN Bold" panose="020B0500000000000000" charset="-122"/>
                <a:cs typeface="Noto Serif CJK SC" panose="02020400000000000000" charset="-122"/>
              </a:rPr>
              <a:t>AI</a:t>
            </a:r>
            <a:r>
              <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rPr>
              <a:t>组件</a:t>
            </a:r>
            <a:endParaRPr lang="zh-CN" altLang="en-US" b="1">
              <a:solidFill>
                <a:schemeClr val="bg1"/>
              </a:solidFill>
              <a:latin typeface="思源黑体 CN Bold" panose="020B0500000000000000" charset="-122"/>
              <a:ea typeface="思源黑体 CN Bold" panose="020B0500000000000000" charset="-122"/>
              <a:cs typeface="Noto Serif CJK SC" panose="02020400000000000000" charset="-122"/>
            </a:endParaRPr>
          </a:p>
        </p:txBody>
      </p:sp>
      <p:sp>
        <p:nvSpPr>
          <p:cNvPr id="335" name="矩形 334"/>
          <p:cNvSpPr/>
          <p:nvPr/>
        </p:nvSpPr>
        <p:spPr>
          <a:xfrm>
            <a:off x="3020060" y="1916430"/>
            <a:ext cx="7864475" cy="363220"/>
          </a:xfrm>
          <a:prstGeom prst="rect">
            <a:avLst/>
          </a:prstGeom>
          <a:solidFill>
            <a:srgbClr val="E5E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algn="ctr"/>
            <a:endParaRPr lang="zh-CN" altLang="en-US">
              <a:solidFill>
                <a:srgbClr val="003296"/>
              </a:solidFill>
              <a:latin typeface="思源黑体 CN Bold" panose="020B0500000000000000" charset="-122"/>
              <a:ea typeface="思源黑体 CN Bold" panose="020B0500000000000000" charset="-122"/>
              <a:cs typeface="Noto Serif CJK SC" panose="02020400000000000000" charset="-122"/>
            </a:endParaRPr>
          </a:p>
        </p:txBody>
      </p:sp>
      <p:sp>
        <p:nvSpPr>
          <p:cNvPr id="336" name="文本框 335"/>
          <p:cNvSpPr txBox="1"/>
          <p:nvPr/>
        </p:nvSpPr>
        <p:spPr>
          <a:xfrm>
            <a:off x="4799965" y="1970088"/>
            <a:ext cx="1109345" cy="304800"/>
          </a:xfrm>
          <a:prstGeom prst="rect">
            <a:avLst/>
          </a:prstGeom>
          <a:noFill/>
        </p:spPr>
        <p:txBody>
          <a:bodyPr wrap="none" rtlCol="0">
            <a:no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任务调度</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337" name="文本框 336"/>
          <p:cNvSpPr txBox="1"/>
          <p:nvPr/>
        </p:nvSpPr>
        <p:spPr>
          <a:xfrm>
            <a:off x="6353175" y="1984058"/>
            <a:ext cx="1098550" cy="276860"/>
          </a:xfrm>
          <a:prstGeom prst="rect">
            <a:avLst/>
          </a:prstGeom>
          <a:noFill/>
        </p:spPr>
        <p:txBody>
          <a:bodyPr wrap="square" rtlCol="0">
            <a:no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异构计算</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338" name="文本框 337"/>
          <p:cNvSpPr txBox="1"/>
          <p:nvPr/>
        </p:nvSpPr>
        <p:spPr>
          <a:xfrm>
            <a:off x="7895590" y="1978660"/>
            <a:ext cx="1125855" cy="287655"/>
          </a:xfrm>
          <a:prstGeom prst="rect">
            <a:avLst/>
          </a:prstGeom>
          <a:noFill/>
        </p:spPr>
        <p:txBody>
          <a:bodyPr wrap="none" rtlCol="0">
            <a:noAutofit/>
          </a:bodyPr>
          <a:p>
            <a:r>
              <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rPr>
              <a:t>并行计算</a:t>
            </a:r>
            <a:endParaRPr lang="zh-CN" altLang="en-US" sz="1600" b="1">
              <a:solidFill>
                <a:srgbClr val="1552D1"/>
              </a:solidFill>
              <a:latin typeface="思源黑体 CN Bold" panose="020B0500000000000000" charset="-122"/>
              <a:ea typeface="思源黑体 CN Bold" panose="020B0500000000000000" charset="-122"/>
              <a:cs typeface="Noto Serif CJK SC" panose="02020400000000000000" charset="-122"/>
            </a:endParaRPr>
          </a:p>
        </p:txBody>
      </p:sp>
      <p:sp>
        <p:nvSpPr>
          <p:cNvPr id="346" name="文本框 345"/>
          <p:cNvSpPr txBox="1"/>
          <p:nvPr/>
        </p:nvSpPr>
        <p:spPr>
          <a:xfrm>
            <a:off x="7247890" y="1532573"/>
            <a:ext cx="1033780" cy="276860"/>
          </a:xfrm>
          <a:prstGeom prst="rect">
            <a:avLst/>
          </a:prstGeom>
          <a:noFill/>
        </p:spPr>
        <p:txBody>
          <a:bodyPr wrap="square" rtlCol="0" anchor="t">
            <a:noAutofit/>
          </a:bodyPr>
          <a:p>
            <a:pPr algn="ct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模型训练</a:t>
            </a:r>
            <a:endPar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47" name="矩形 346"/>
          <p:cNvSpPr/>
          <p:nvPr/>
        </p:nvSpPr>
        <p:spPr>
          <a:xfrm>
            <a:off x="7211695" y="1520825"/>
            <a:ext cx="1109345" cy="288925"/>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48" name="文本框 347"/>
          <p:cNvSpPr txBox="1"/>
          <p:nvPr/>
        </p:nvSpPr>
        <p:spPr>
          <a:xfrm>
            <a:off x="8543925" y="1520508"/>
            <a:ext cx="1033780" cy="276860"/>
          </a:xfrm>
          <a:prstGeom prst="rect">
            <a:avLst/>
          </a:prstGeom>
          <a:noFill/>
        </p:spPr>
        <p:txBody>
          <a:bodyPr wrap="square" rtlCol="0" anchor="t">
            <a:noAutofit/>
          </a:bodyPr>
          <a:p>
            <a:pPr algn="ct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模型微调</a:t>
            </a:r>
            <a:endPar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49" name="矩形 348"/>
          <p:cNvSpPr/>
          <p:nvPr/>
        </p:nvSpPr>
        <p:spPr>
          <a:xfrm>
            <a:off x="8507730" y="1508760"/>
            <a:ext cx="1109345" cy="288925"/>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50" name="文本框 349"/>
          <p:cNvSpPr txBox="1"/>
          <p:nvPr/>
        </p:nvSpPr>
        <p:spPr>
          <a:xfrm>
            <a:off x="4787900" y="1052672"/>
            <a:ext cx="1033780" cy="276860"/>
          </a:xfrm>
          <a:prstGeom prst="rect">
            <a:avLst/>
          </a:prstGeom>
          <a:noFill/>
          <a:ln w="12700" cmpd="sng">
            <a:solidFill>
              <a:schemeClr val="accent1">
                <a:shade val="50000"/>
              </a:schemeClr>
            </a:solidFill>
            <a:prstDash val="solid"/>
          </a:ln>
        </p:spPr>
        <p:txBody>
          <a:bodyPr wrap="square" rtlCol="0" anchor="t">
            <a:noAutofit/>
          </a:bodyPr>
          <a:p>
            <a:pPr algn="ctr"/>
            <a:r>
              <a:rPr lang="zh-CN" altLang="en-US" sz="1400">
                <a:solidFill>
                  <a:srgbClr val="003296"/>
                </a:solidFill>
                <a:latin typeface="Noto Sans CJK SC" panose="020B0500000000000000" charset="-122"/>
                <a:ea typeface="Noto Sans CJK SC" panose="020B0500000000000000" charset="-122"/>
                <a:cs typeface="思源黑体 CN Bold" panose="020B0500000000000000" charset="-122"/>
                <a:sym typeface="+mn-ea"/>
              </a:rPr>
              <a:t>模型</a:t>
            </a:r>
            <a:r>
              <a:rPr lang="en-US" altLang="zh-CN" sz="1400">
                <a:solidFill>
                  <a:srgbClr val="003296"/>
                </a:solidFill>
                <a:latin typeface="Noto Sans CJK SC" panose="020B0500000000000000" charset="-122"/>
                <a:ea typeface="Noto Sans CJK SC" panose="020B0500000000000000" charset="-122"/>
                <a:cs typeface="思源黑体 CN Bold" panose="020B0500000000000000" charset="-122"/>
                <a:sym typeface="+mn-ea"/>
              </a:rPr>
              <a:t>API</a:t>
            </a:r>
            <a:endParaRPr lang="en-US" altLang="zh-CN" sz="1400">
              <a:solidFill>
                <a:srgbClr val="003296"/>
              </a:solidFill>
              <a:latin typeface="Noto Sans CJK SC" panose="020B0500000000000000" charset="-122"/>
              <a:ea typeface="Noto Sans CJK SC" panose="020B0500000000000000" charset="-122"/>
              <a:cs typeface="思源黑体 CN Bold" panose="020B0500000000000000" charset="-122"/>
              <a:sym typeface="+mn-ea"/>
            </a:endParaRPr>
          </a:p>
        </p:txBody>
      </p:sp>
      <p:sp>
        <p:nvSpPr>
          <p:cNvPr id="351" name="文本框 350"/>
          <p:cNvSpPr txBox="1"/>
          <p:nvPr/>
        </p:nvSpPr>
        <p:spPr>
          <a:xfrm>
            <a:off x="6023610" y="1068388"/>
            <a:ext cx="1033780" cy="276860"/>
          </a:xfrm>
          <a:prstGeom prst="rect">
            <a:avLst/>
          </a:prstGeom>
          <a:noFill/>
        </p:spPr>
        <p:txBody>
          <a:bodyPr wrap="square" rtlCol="0" anchor="t">
            <a:noAutofit/>
          </a:bodyPr>
          <a:p>
            <a:pPr algn="ct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图像识别</a:t>
            </a:r>
            <a:endPar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52" name="矩形 351"/>
          <p:cNvSpPr/>
          <p:nvPr/>
        </p:nvSpPr>
        <p:spPr>
          <a:xfrm>
            <a:off x="5987415" y="1056640"/>
            <a:ext cx="1109345" cy="288925"/>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53" name="文本框 352"/>
          <p:cNvSpPr txBox="1"/>
          <p:nvPr/>
        </p:nvSpPr>
        <p:spPr>
          <a:xfrm>
            <a:off x="7319645" y="1056323"/>
            <a:ext cx="1033780" cy="276860"/>
          </a:xfrm>
          <a:prstGeom prst="rect">
            <a:avLst/>
          </a:prstGeom>
          <a:noFill/>
        </p:spPr>
        <p:txBody>
          <a:bodyPr wrap="square" rtlCol="0" anchor="t">
            <a:noAutofit/>
          </a:bodyPr>
          <a:p>
            <a:pPr algn="ctr"/>
            <a:r>
              <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rPr>
              <a:t>智能助手</a:t>
            </a:r>
            <a:endParaRPr lang="zh-CN" altLang="en-US" sz="1400">
              <a:solidFill>
                <a:srgbClr val="003296"/>
              </a:solidFill>
              <a:latin typeface="思源黑体 CN Bold" panose="020B0500000000000000" charset="-122"/>
              <a:ea typeface="思源黑体 CN Bold" panose="020B0500000000000000" charset="-122"/>
              <a:cs typeface="思源黑体 CN Bold" panose="020B0500000000000000" charset="-122"/>
              <a:sym typeface="+mn-ea"/>
            </a:endParaRPr>
          </a:p>
        </p:txBody>
      </p:sp>
      <p:sp>
        <p:nvSpPr>
          <p:cNvPr id="354" name="矩形 353"/>
          <p:cNvSpPr/>
          <p:nvPr/>
        </p:nvSpPr>
        <p:spPr>
          <a:xfrm>
            <a:off x="7283450" y="1044575"/>
            <a:ext cx="1109345" cy="288925"/>
          </a:xfrm>
          <a:prstGeom prst="rect">
            <a:avLst/>
          </a:prstGeom>
          <a:noFill/>
          <a:ln>
            <a:solidFill>
              <a:srgbClr val="013296"/>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Noto Serif CJK SC" panose="02020400000000000000" charset="-122"/>
            </a:endParaRPr>
          </a:p>
        </p:txBody>
      </p:sp>
      <p:sp>
        <p:nvSpPr>
          <p:cNvPr id="355" name="文本框 354"/>
          <p:cNvSpPr txBox="1"/>
          <p:nvPr/>
        </p:nvSpPr>
        <p:spPr>
          <a:xfrm>
            <a:off x="8579485" y="1026795"/>
            <a:ext cx="538480" cy="306705"/>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rPr>
              <a:t>……</a:t>
            </a:r>
            <a:endPar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endParaRPr>
          </a:p>
        </p:txBody>
      </p:sp>
      <p:sp>
        <p:nvSpPr>
          <p:cNvPr id="357" name="文本框 356"/>
          <p:cNvSpPr txBox="1"/>
          <p:nvPr/>
        </p:nvSpPr>
        <p:spPr>
          <a:xfrm>
            <a:off x="9794875" y="1490345"/>
            <a:ext cx="538480" cy="306705"/>
          </a:xfrm>
          <a:prstGeom prst="rect">
            <a:avLst/>
          </a:prstGeom>
          <a:noFill/>
        </p:spPr>
        <p:txBody>
          <a:bodyPr wrap="none" rtlCol="0">
            <a:spAutoFit/>
          </a:bodyPr>
          <a:p>
            <a:r>
              <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rPr>
              <a:t>……</a:t>
            </a:r>
            <a:endParaRPr lang="zh-CN" altLang="en-US" sz="1400">
              <a:solidFill>
                <a:srgbClr val="003296"/>
              </a:solidFill>
              <a:latin typeface="思源黑体 CN Bold" panose="020B0500000000000000" charset="-122"/>
              <a:ea typeface="思源黑体 CN Bold" panose="020B0500000000000000" charset="-122"/>
              <a:cs typeface="Arial" panose="0208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云平台</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63" name="Image 8" descr="preencoded.png"/>
          <p:cNvPicPr>
            <a:picLocks noChangeAspect="1"/>
          </p:cNvPicPr>
          <p:nvPr/>
        </p:nvPicPr>
        <p:blipFill>
          <a:blip r:embed="rId1">
            <a:alphaModFix amt="20000"/>
          </a:blip>
          <a:stretch>
            <a:fillRect/>
          </a:stretch>
        </p:blipFill>
        <p:spPr>
          <a:xfrm>
            <a:off x="5773762" y="1377637"/>
            <a:ext cx="5973343" cy="2072384"/>
          </a:xfrm>
          <a:prstGeom prst="rect">
            <a:avLst/>
          </a:prstGeom>
        </p:spPr>
      </p:pic>
      <p:pic>
        <p:nvPicPr>
          <p:cNvPr id="65" name="Image 10" descr="preencoded.png"/>
          <p:cNvPicPr>
            <a:picLocks noChangeAspect="1"/>
          </p:cNvPicPr>
          <p:nvPr/>
        </p:nvPicPr>
        <p:blipFill>
          <a:blip r:embed="rId2">
            <a:alphaModFix amt="20000"/>
          </a:blip>
          <a:stretch>
            <a:fillRect/>
          </a:stretch>
        </p:blipFill>
        <p:spPr>
          <a:xfrm>
            <a:off x="5807417" y="3537153"/>
            <a:ext cx="5973343" cy="2072384"/>
          </a:xfrm>
          <a:prstGeom prst="rect">
            <a:avLst/>
          </a:prstGeom>
        </p:spPr>
      </p:pic>
      <p:pic>
        <p:nvPicPr>
          <p:cNvPr id="71" name="Image 14" descr="preencoded.png"/>
          <p:cNvPicPr>
            <a:picLocks noChangeAspect="1"/>
          </p:cNvPicPr>
          <p:nvPr/>
        </p:nvPicPr>
        <p:blipFill>
          <a:blip r:embed="rId3"/>
          <a:stretch>
            <a:fillRect/>
          </a:stretch>
        </p:blipFill>
        <p:spPr>
          <a:xfrm>
            <a:off x="7126780" y="1546096"/>
            <a:ext cx="3267053" cy="609525"/>
          </a:xfrm>
          <a:prstGeom prst="rect">
            <a:avLst/>
          </a:prstGeom>
        </p:spPr>
      </p:pic>
      <p:sp>
        <p:nvSpPr>
          <p:cNvPr id="72" name="Text 5"/>
          <p:cNvSpPr/>
          <p:nvPr/>
        </p:nvSpPr>
        <p:spPr>
          <a:xfrm>
            <a:off x="7127240" y="1537335"/>
            <a:ext cx="3270250" cy="61849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微服务</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pic>
        <p:nvPicPr>
          <p:cNvPr id="73" name="Image 12" descr="preencoded.png"/>
          <p:cNvPicPr>
            <a:picLocks noChangeAspect="1"/>
          </p:cNvPicPr>
          <p:nvPr/>
        </p:nvPicPr>
        <p:blipFill>
          <a:blip r:embed="rId4"/>
          <a:stretch>
            <a:fillRect/>
          </a:stretch>
        </p:blipFill>
        <p:spPr>
          <a:xfrm>
            <a:off x="7126605" y="3599180"/>
            <a:ext cx="3244850" cy="609600"/>
          </a:xfrm>
          <a:prstGeom prst="rect">
            <a:avLst/>
          </a:prstGeom>
        </p:spPr>
      </p:pic>
      <p:sp>
        <p:nvSpPr>
          <p:cNvPr id="79" name="Text 1"/>
          <p:cNvSpPr/>
          <p:nvPr/>
        </p:nvSpPr>
        <p:spPr>
          <a:xfrm>
            <a:off x="7126605" y="3574415"/>
            <a:ext cx="3245485" cy="63373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弹性资源</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sp>
        <p:nvSpPr>
          <p:cNvPr id="81" name="Text 6"/>
          <p:cNvSpPr/>
          <p:nvPr/>
        </p:nvSpPr>
        <p:spPr>
          <a:xfrm>
            <a:off x="6779895" y="2155825"/>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en-US" sz="1200" dirty="0">
                <a:solidFill>
                  <a:srgbClr val="000000"/>
                </a:solidFill>
                <a:latin typeface="思源黑体 CN Bold" charset="0"/>
                <a:ea typeface="思源黑体 CN Bold" charset="0"/>
                <a:cs typeface="思源黑体 CN Bold" charset="0"/>
                <a:sym typeface="+mn-ea"/>
              </a:rPr>
              <a:t>每个微服务可以根据实际需求独立扩展，例如，数据预处理服务可能需要更多的CPU资源，而模型推理服务可能需要更多的GPU资源。微服务架构可以将这些步骤模块化，每个模块作为一个独立的服务，便于管理和维护。</a:t>
            </a:r>
            <a:endParaRPr lang="en-US" sz="1200" dirty="0">
              <a:solidFill>
                <a:srgbClr val="000000"/>
              </a:solidFill>
              <a:latin typeface="思源黑体 CN Bold" charset="0"/>
              <a:ea typeface="思源黑体 CN Bold" charset="0"/>
              <a:cs typeface="思源黑体 CN Bold" charset="0"/>
              <a:sym typeface="+mn-ea"/>
            </a:endParaRPr>
          </a:p>
        </p:txBody>
      </p:sp>
      <p:sp>
        <p:nvSpPr>
          <p:cNvPr id="82" name="Text 6"/>
          <p:cNvSpPr/>
          <p:nvPr/>
        </p:nvSpPr>
        <p:spPr>
          <a:xfrm>
            <a:off x="6816090" y="421132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endParaRPr lang="zh-CN" altLang="en-US" sz="1200" dirty="0">
              <a:solidFill>
                <a:srgbClr val="000000"/>
              </a:solidFill>
              <a:latin typeface="思源黑体 CN Bold" charset="0"/>
              <a:ea typeface="思源黑体 CN Bold" charset="0"/>
              <a:cs typeface="+mn-ea"/>
              <a:sym typeface="+mn-ea"/>
            </a:endParaRPr>
          </a:p>
        </p:txBody>
      </p:sp>
      <p:pic>
        <p:nvPicPr>
          <p:cNvPr id="100" name="Image 4" descr="preencoded.png"/>
          <p:cNvPicPr>
            <a:picLocks noChangeAspect="1"/>
          </p:cNvPicPr>
          <p:nvPr/>
        </p:nvPicPr>
        <p:blipFill>
          <a:blip r:embed="rId2">
            <a:alphaModFix amt="20000"/>
          </a:blip>
          <a:stretch>
            <a:fillRect/>
          </a:stretch>
        </p:blipFill>
        <p:spPr>
          <a:xfrm>
            <a:off x="718706" y="1377524"/>
            <a:ext cx="5973343" cy="2072384"/>
          </a:xfrm>
          <a:prstGeom prst="rect">
            <a:avLst/>
          </a:prstGeom>
        </p:spPr>
      </p:pic>
      <p:pic>
        <p:nvPicPr>
          <p:cNvPr id="101" name="Image 5" descr="preencoded.png"/>
          <p:cNvPicPr>
            <a:picLocks noChangeAspect="1"/>
          </p:cNvPicPr>
          <p:nvPr/>
        </p:nvPicPr>
        <p:blipFill>
          <a:blip r:embed="rId5"/>
          <a:stretch>
            <a:fillRect/>
          </a:stretch>
        </p:blipFill>
        <p:spPr>
          <a:xfrm>
            <a:off x="5578714" y="2919736"/>
            <a:ext cx="487620" cy="487620"/>
          </a:xfrm>
          <a:prstGeom prst="rect">
            <a:avLst/>
          </a:prstGeom>
        </p:spPr>
      </p:pic>
      <p:pic>
        <p:nvPicPr>
          <p:cNvPr id="102" name="Image 6" descr="preencoded.png"/>
          <p:cNvPicPr>
            <a:picLocks noChangeAspect="1"/>
          </p:cNvPicPr>
          <p:nvPr/>
        </p:nvPicPr>
        <p:blipFill>
          <a:blip r:embed="rId1">
            <a:alphaModFix amt="20000"/>
          </a:blip>
          <a:stretch>
            <a:fillRect/>
          </a:stretch>
        </p:blipFill>
        <p:spPr>
          <a:xfrm>
            <a:off x="706516" y="3486593"/>
            <a:ext cx="5973343" cy="2072384"/>
          </a:xfrm>
          <a:prstGeom prst="rect">
            <a:avLst/>
          </a:prstGeom>
        </p:spPr>
      </p:pic>
      <p:pic>
        <p:nvPicPr>
          <p:cNvPr id="103" name="Image 7" descr="preencoded.png"/>
          <p:cNvPicPr>
            <a:picLocks noChangeAspect="1"/>
          </p:cNvPicPr>
          <p:nvPr/>
        </p:nvPicPr>
        <p:blipFill>
          <a:blip r:embed="rId6"/>
          <a:stretch>
            <a:fillRect/>
          </a:stretch>
        </p:blipFill>
        <p:spPr>
          <a:xfrm rot="-5400000">
            <a:off x="5578714" y="3504258"/>
            <a:ext cx="487620" cy="487620"/>
          </a:xfrm>
          <a:prstGeom prst="rect">
            <a:avLst/>
          </a:prstGeom>
        </p:spPr>
      </p:pic>
      <p:pic>
        <p:nvPicPr>
          <p:cNvPr id="104" name="Image 9" descr="preencoded.png"/>
          <p:cNvPicPr>
            <a:picLocks noChangeAspect="1"/>
          </p:cNvPicPr>
          <p:nvPr/>
        </p:nvPicPr>
        <p:blipFill>
          <a:blip r:embed="rId6"/>
          <a:stretch>
            <a:fillRect/>
          </a:stretch>
        </p:blipFill>
        <p:spPr>
          <a:xfrm rot="5400000">
            <a:off x="6130505" y="2919736"/>
            <a:ext cx="487620" cy="487620"/>
          </a:xfrm>
          <a:prstGeom prst="rect">
            <a:avLst/>
          </a:prstGeom>
        </p:spPr>
      </p:pic>
      <p:pic>
        <p:nvPicPr>
          <p:cNvPr id="105" name="Image 11" descr="preencoded.png"/>
          <p:cNvPicPr>
            <a:picLocks noChangeAspect="1"/>
          </p:cNvPicPr>
          <p:nvPr/>
        </p:nvPicPr>
        <p:blipFill>
          <a:blip r:embed="rId5"/>
          <a:stretch>
            <a:fillRect/>
          </a:stretch>
        </p:blipFill>
        <p:spPr>
          <a:xfrm rot="-10800000">
            <a:off x="6130505" y="3504258"/>
            <a:ext cx="487620" cy="487620"/>
          </a:xfrm>
          <a:prstGeom prst="rect">
            <a:avLst/>
          </a:prstGeom>
        </p:spPr>
      </p:pic>
      <p:pic>
        <p:nvPicPr>
          <p:cNvPr id="106" name="Image 12" descr="preencoded.png"/>
          <p:cNvPicPr>
            <a:picLocks noChangeAspect="1"/>
          </p:cNvPicPr>
          <p:nvPr/>
        </p:nvPicPr>
        <p:blipFill>
          <a:blip r:embed="rId4"/>
          <a:stretch>
            <a:fillRect/>
          </a:stretch>
        </p:blipFill>
        <p:spPr>
          <a:xfrm>
            <a:off x="1870710" y="1570990"/>
            <a:ext cx="3244850" cy="609600"/>
          </a:xfrm>
          <a:prstGeom prst="rect">
            <a:avLst/>
          </a:prstGeom>
        </p:spPr>
      </p:pic>
      <p:pic>
        <p:nvPicPr>
          <p:cNvPr id="107" name="Image 14" descr="preencoded.png"/>
          <p:cNvPicPr>
            <a:picLocks noChangeAspect="1"/>
          </p:cNvPicPr>
          <p:nvPr/>
        </p:nvPicPr>
        <p:blipFill>
          <a:blip r:embed="rId3"/>
          <a:stretch>
            <a:fillRect/>
          </a:stretch>
        </p:blipFill>
        <p:spPr>
          <a:xfrm>
            <a:off x="1870885" y="3607941"/>
            <a:ext cx="3267053" cy="609525"/>
          </a:xfrm>
          <a:prstGeom prst="rect">
            <a:avLst/>
          </a:prstGeom>
        </p:spPr>
      </p:pic>
      <p:sp>
        <p:nvSpPr>
          <p:cNvPr id="108" name="Text 1"/>
          <p:cNvSpPr/>
          <p:nvPr/>
        </p:nvSpPr>
        <p:spPr>
          <a:xfrm>
            <a:off x="1870710" y="1546225"/>
            <a:ext cx="3245485" cy="63373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快速部署与分发</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sp>
        <p:nvSpPr>
          <p:cNvPr id="109" name="Text 5"/>
          <p:cNvSpPr/>
          <p:nvPr/>
        </p:nvSpPr>
        <p:spPr>
          <a:xfrm>
            <a:off x="1866900" y="3599180"/>
            <a:ext cx="3270250" cy="61849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集群监控</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sp>
        <p:nvSpPr>
          <p:cNvPr id="110" name="Text 6"/>
          <p:cNvSpPr/>
          <p:nvPr/>
        </p:nvSpPr>
        <p:spPr>
          <a:xfrm>
            <a:off x="1560195" y="4344035"/>
            <a:ext cx="3954780" cy="1170305"/>
          </a:xfrm>
          <a:prstGeom prst="rect">
            <a:avLst/>
          </a:prstGeom>
          <a:noFill/>
        </p:spPr>
        <p:txBody>
          <a:bodyPr wrap="square" lIns="95250" tIns="95250" rIns="95250" bIns="95250" rtlCol="0" anchor="t">
            <a:noAutofit/>
          </a:bodyPr>
          <a:p>
            <a:pPr marL="0" indent="0" algn="just">
              <a:lnSpc>
                <a:spcPct val="100000"/>
              </a:lnSpc>
              <a:spcBef>
                <a:spcPts val="375"/>
              </a:spcBef>
              <a:buNone/>
            </a:pPr>
            <a:endParaRPr lang="en-US" sz="1500" dirty="0">
              <a:latin typeface="思源黑体 CN Bold" charset="0"/>
              <a:ea typeface="思源黑体 CN Bold" charset="0"/>
              <a:cs typeface="Noto Serif CJK SC" panose="02020400000000000000" charset="-122"/>
            </a:endParaRPr>
          </a:p>
        </p:txBody>
      </p:sp>
      <p:sp>
        <p:nvSpPr>
          <p:cNvPr id="111" name="Text 6"/>
          <p:cNvSpPr/>
          <p:nvPr/>
        </p:nvSpPr>
        <p:spPr>
          <a:xfrm>
            <a:off x="1560195" y="4225925"/>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zh-CN" altLang="en-US" sz="1200" dirty="0">
                <a:solidFill>
                  <a:srgbClr val="000000"/>
                </a:solidFill>
                <a:latin typeface="思源黑体 CN Bold" charset="0"/>
                <a:ea typeface="思源黑体 CN Bold" charset="0"/>
                <a:cs typeface="思源黑体 CN Bold" charset="0"/>
              </a:rPr>
              <a:t>多种监控工具，如Prometheus、Grafana、ELK Stack等，用于实时监控AI平台的性能指标，实现自动化的性能监测与预警。</a:t>
            </a:r>
            <a:endParaRPr lang="zh-CN" altLang="en-US" sz="1200" dirty="0">
              <a:solidFill>
                <a:srgbClr val="000000"/>
              </a:solidFill>
              <a:latin typeface="思源黑体 CN Bold" charset="0"/>
              <a:ea typeface="思源黑体 CN Bold" charset="0"/>
              <a:cs typeface="思源黑体 CN Bold" charset="0"/>
            </a:endParaRPr>
          </a:p>
        </p:txBody>
      </p:sp>
      <p:sp>
        <p:nvSpPr>
          <p:cNvPr id="112" name="Text 6"/>
          <p:cNvSpPr/>
          <p:nvPr/>
        </p:nvSpPr>
        <p:spPr>
          <a:xfrm>
            <a:off x="1559560" y="218059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endParaRPr lang="zh-CN" altLang="en-US" sz="1200" dirty="0">
              <a:latin typeface="思源黑体 CN Bold" charset="0"/>
              <a:ea typeface="思源黑体 CN Bold" charset="0"/>
              <a:cs typeface="Noto Serif CJK SC" panose="02020400000000000000" charset="-122"/>
            </a:endParaRPr>
          </a:p>
        </p:txBody>
      </p:sp>
      <p:sp>
        <p:nvSpPr>
          <p:cNvPr id="113" name="Text 6"/>
          <p:cNvSpPr/>
          <p:nvPr/>
        </p:nvSpPr>
        <p:spPr>
          <a:xfrm>
            <a:off x="1623695" y="220472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zh-CN" altLang="en-US" sz="1200" dirty="0">
                <a:solidFill>
                  <a:srgbClr val="000000"/>
                </a:solidFill>
                <a:latin typeface="思源黑体 CN Bold" charset="0"/>
                <a:ea typeface="思源黑体 CN Bold" charset="0"/>
                <a:cs typeface="+mn-ea"/>
              </a:rPr>
              <a:t>容器提供了轻量级的资源隔离机制，确保每个服务都有自己独立的运行环境。这避免了不同服务之间的资源冲突，提高了系统的稳定性和可靠性。同时</a:t>
            </a:r>
            <a:r>
              <a:rPr lang="zh-CN" altLang="en-US" sz="1200" dirty="0">
                <a:solidFill>
                  <a:srgbClr val="000000"/>
                </a:solidFill>
                <a:latin typeface="思源黑体 CN Bold" charset="0"/>
                <a:ea typeface="思源黑体 CN Bold" charset="0"/>
                <a:cs typeface="+mn-ea"/>
                <a:sym typeface="+mn-ea"/>
              </a:rPr>
              <a:t>容器可以在几秒钟内启动，相比虚拟机大大缩短了启动时间。</a:t>
            </a:r>
            <a:endParaRPr lang="zh-CN" altLang="en-US" sz="1200" dirty="0">
              <a:solidFill>
                <a:srgbClr val="000000"/>
              </a:solidFill>
              <a:latin typeface="思源黑体 CN Bold" charset="0"/>
              <a:ea typeface="思源黑体 CN Bold" charset="0"/>
              <a:cs typeface="+mn-ea"/>
            </a:endParaRPr>
          </a:p>
        </p:txBody>
      </p:sp>
      <p:sp>
        <p:nvSpPr>
          <p:cNvPr id="115" name="Text 6"/>
          <p:cNvSpPr/>
          <p:nvPr/>
        </p:nvSpPr>
        <p:spPr>
          <a:xfrm>
            <a:off x="6816090" y="421640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en-US" sz="1200" dirty="0">
                <a:solidFill>
                  <a:srgbClr val="000000"/>
                </a:solidFill>
                <a:latin typeface="思源黑体 CN Bold" charset="0"/>
                <a:ea typeface="思源黑体 CN Bold" charset="0"/>
                <a:cs typeface="思源黑体 CN Bold" charset="0"/>
                <a:sym typeface="+mn-ea"/>
              </a:rPr>
              <a:t>通过</a:t>
            </a:r>
            <a:r>
              <a:rPr lang="zh-CN" altLang="en-US" sz="1200" dirty="0">
                <a:solidFill>
                  <a:srgbClr val="000000"/>
                </a:solidFill>
                <a:latin typeface="思源黑体 CN Bold" charset="0"/>
                <a:ea typeface="思源黑体 CN Bold" charset="0"/>
                <a:cs typeface="思源黑体 CN Bold" charset="0"/>
                <a:sym typeface="+mn-ea"/>
              </a:rPr>
              <a:t>云平台的</a:t>
            </a:r>
            <a:r>
              <a:rPr lang="en-US" sz="1200" dirty="0">
                <a:solidFill>
                  <a:srgbClr val="000000"/>
                </a:solidFill>
                <a:latin typeface="思源黑体 CN Bold" charset="0"/>
                <a:ea typeface="思源黑体 CN Bold" charset="0"/>
                <a:cs typeface="思源黑体 CN Bold" charset="0"/>
                <a:sym typeface="+mn-ea"/>
              </a:rPr>
              <a:t>容器编排</a:t>
            </a:r>
            <a:r>
              <a:rPr lang="zh-CN" altLang="en-US" sz="1200" dirty="0">
                <a:solidFill>
                  <a:srgbClr val="000000"/>
                </a:solidFill>
                <a:latin typeface="思源黑体 CN Bold" charset="0"/>
                <a:ea typeface="思源黑体 CN Bold" charset="0"/>
                <a:cs typeface="思源黑体 CN Bold" charset="0"/>
                <a:sym typeface="+mn-ea"/>
              </a:rPr>
              <a:t>功能</a:t>
            </a:r>
            <a:r>
              <a:rPr lang="en-US" sz="1200" dirty="0">
                <a:solidFill>
                  <a:srgbClr val="000000"/>
                </a:solidFill>
                <a:latin typeface="思源黑体 CN Bold" charset="0"/>
                <a:ea typeface="思源黑体 CN Bold" charset="0"/>
                <a:cs typeface="思源黑体 CN Bold" charset="0"/>
                <a:sym typeface="+mn-ea"/>
              </a:rPr>
              <a:t>，可以轻松实现AI服务的自动伸缩。例如，数据预处理服务可能在数据流入高峰期需要更多资源，Kubernetes可以根据负载自动增加或减少副本数量，确保服务的高性能和稳定性。</a:t>
            </a:r>
            <a:endParaRPr lang="en-US" sz="1200" dirty="0">
              <a:solidFill>
                <a:srgbClr val="000000"/>
              </a:solidFill>
              <a:latin typeface="思源黑体 CN Bold" charset="0"/>
              <a:ea typeface="思源黑体 CN Bold" charset="0"/>
              <a:cs typeface="思源黑体 CN Bold" charset="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336626" y="187777"/>
            <a:ext cx="5759374" cy="460375"/>
          </a:xfrm>
          <a:prstGeom prst="rect">
            <a:avLst/>
          </a:prstGeom>
          <a:noFill/>
        </p:spPr>
        <p:txBody>
          <a:bodyPr wrap="square" rtlCol="0">
            <a:spAutoFit/>
          </a:bodyPr>
          <a:p>
            <a:pPr lvl="0" algn="l" defTabSz="914400">
              <a:buClrTx/>
              <a:buSzTx/>
              <a:buFontTx/>
              <a:tabLst>
                <a:tab pos="1611630" algn="l"/>
              </a:tabLst>
            </a:pPr>
            <a:r>
              <a:rPr lang="en-US" altLang="zh-CN"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AI </a:t>
            </a:r>
            <a:r>
              <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rPr>
              <a:t>组件</a:t>
            </a:r>
            <a:endParaRPr lang="zh-CN" altLang="en-US" sz="2400">
              <a:solidFill>
                <a:schemeClr val="bg1"/>
              </a:solidFill>
              <a:latin typeface="思源黑体 CN Bold" panose="020B0500000000000000" charset="-122"/>
              <a:ea typeface="思源黑体 CN Bold" panose="020B0500000000000000" charset="-122"/>
              <a:cs typeface="思源黑体 CN Bold" panose="020B0500000000000000" charset="-122"/>
              <a:sym typeface="+mn-ea"/>
            </a:endParaRPr>
          </a:p>
        </p:txBody>
      </p:sp>
      <p:pic>
        <p:nvPicPr>
          <p:cNvPr id="8" name="Image 4" descr="preencoded.png"/>
          <p:cNvPicPr>
            <a:picLocks noChangeAspect="1"/>
          </p:cNvPicPr>
          <p:nvPr/>
        </p:nvPicPr>
        <p:blipFill>
          <a:blip r:embed="rId1">
            <a:alphaModFix amt="20000"/>
          </a:blip>
          <a:stretch>
            <a:fillRect/>
          </a:stretch>
        </p:blipFill>
        <p:spPr>
          <a:xfrm>
            <a:off x="718706" y="1377524"/>
            <a:ext cx="5973343" cy="2072384"/>
          </a:xfrm>
          <a:prstGeom prst="rect">
            <a:avLst/>
          </a:prstGeom>
        </p:spPr>
      </p:pic>
      <p:pic>
        <p:nvPicPr>
          <p:cNvPr id="9" name="Image 5" descr="preencoded.png"/>
          <p:cNvPicPr>
            <a:picLocks noChangeAspect="1"/>
          </p:cNvPicPr>
          <p:nvPr/>
        </p:nvPicPr>
        <p:blipFill>
          <a:blip r:embed="rId2"/>
          <a:stretch>
            <a:fillRect/>
          </a:stretch>
        </p:blipFill>
        <p:spPr>
          <a:xfrm>
            <a:off x="5578714" y="2919736"/>
            <a:ext cx="487620" cy="487620"/>
          </a:xfrm>
          <a:prstGeom prst="rect">
            <a:avLst/>
          </a:prstGeom>
        </p:spPr>
      </p:pic>
      <p:pic>
        <p:nvPicPr>
          <p:cNvPr id="10" name="Image 6" descr="preencoded.png"/>
          <p:cNvPicPr>
            <a:picLocks noChangeAspect="1"/>
          </p:cNvPicPr>
          <p:nvPr/>
        </p:nvPicPr>
        <p:blipFill>
          <a:blip r:embed="rId3">
            <a:alphaModFix amt="20000"/>
          </a:blip>
          <a:stretch>
            <a:fillRect/>
          </a:stretch>
        </p:blipFill>
        <p:spPr>
          <a:xfrm>
            <a:off x="706516" y="3486593"/>
            <a:ext cx="5973343" cy="2072384"/>
          </a:xfrm>
          <a:prstGeom prst="rect">
            <a:avLst/>
          </a:prstGeom>
        </p:spPr>
      </p:pic>
      <p:pic>
        <p:nvPicPr>
          <p:cNvPr id="11" name="Image 7" descr="preencoded.png"/>
          <p:cNvPicPr>
            <a:picLocks noChangeAspect="1"/>
          </p:cNvPicPr>
          <p:nvPr/>
        </p:nvPicPr>
        <p:blipFill>
          <a:blip r:embed="rId4"/>
          <a:stretch>
            <a:fillRect/>
          </a:stretch>
        </p:blipFill>
        <p:spPr>
          <a:xfrm rot="-5400000">
            <a:off x="5578714" y="3504258"/>
            <a:ext cx="487620" cy="487620"/>
          </a:xfrm>
          <a:prstGeom prst="rect">
            <a:avLst/>
          </a:prstGeom>
        </p:spPr>
      </p:pic>
      <p:pic>
        <p:nvPicPr>
          <p:cNvPr id="12" name="Image 8" descr="preencoded.png"/>
          <p:cNvPicPr>
            <a:picLocks noChangeAspect="1"/>
          </p:cNvPicPr>
          <p:nvPr/>
        </p:nvPicPr>
        <p:blipFill>
          <a:blip r:embed="rId3">
            <a:alphaModFix amt="20000"/>
          </a:blip>
          <a:stretch>
            <a:fillRect/>
          </a:stretch>
        </p:blipFill>
        <p:spPr>
          <a:xfrm>
            <a:off x="5773762" y="1377637"/>
            <a:ext cx="5973343" cy="2072384"/>
          </a:xfrm>
          <a:prstGeom prst="rect">
            <a:avLst/>
          </a:prstGeom>
        </p:spPr>
      </p:pic>
      <p:pic>
        <p:nvPicPr>
          <p:cNvPr id="13" name="Image 9" descr="preencoded.png"/>
          <p:cNvPicPr>
            <a:picLocks noChangeAspect="1"/>
          </p:cNvPicPr>
          <p:nvPr/>
        </p:nvPicPr>
        <p:blipFill>
          <a:blip r:embed="rId4"/>
          <a:stretch>
            <a:fillRect/>
          </a:stretch>
        </p:blipFill>
        <p:spPr>
          <a:xfrm rot="5400000">
            <a:off x="6130505" y="2919736"/>
            <a:ext cx="487620" cy="487620"/>
          </a:xfrm>
          <a:prstGeom prst="rect">
            <a:avLst/>
          </a:prstGeom>
        </p:spPr>
      </p:pic>
      <p:pic>
        <p:nvPicPr>
          <p:cNvPr id="14" name="Image 10" descr="preencoded.png"/>
          <p:cNvPicPr>
            <a:picLocks noChangeAspect="1"/>
          </p:cNvPicPr>
          <p:nvPr/>
        </p:nvPicPr>
        <p:blipFill>
          <a:blip r:embed="rId1">
            <a:alphaModFix amt="20000"/>
          </a:blip>
          <a:stretch>
            <a:fillRect/>
          </a:stretch>
        </p:blipFill>
        <p:spPr>
          <a:xfrm>
            <a:off x="5773762" y="3492068"/>
            <a:ext cx="5973343" cy="2072384"/>
          </a:xfrm>
          <a:prstGeom prst="rect">
            <a:avLst/>
          </a:prstGeom>
        </p:spPr>
      </p:pic>
      <p:pic>
        <p:nvPicPr>
          <p:cNvPr id="15" name="Image 11" descr="preencoded.png"/>
          <p:cNvPicPr>
            <a:picLocks noChangeAspect="1"/>
          </p:cNvPicPr>
          <p:nvPr/>
        </p:nvPicPr>
        <p:blipFill>
          <a:blip r:embed="rId2"/>
          <a:stretch>
            <a:fillRect/>
          </a:stretch>
        </p:blipFill>
        <p:spPr>
          <a:xfrm rot="-10800000">
            <a:off x="6130505" y="3504258"/>
            <a:ext cx="487620" cy="487620"/>
          </a:xfrm>
          <a:prstGeom prst="rect">
            <a:avLst/>
          </a:prstGeom>
        </p:spPr>
      </p:pic>
      <p:pic>
        <p:nvPicPr>
          <p:cNvPr id="16" name="Image 12" descr="preencoded.png"/>
          <p:cNvPicPr>
            <a:picLocks noChangeAspect="1"/>
          </p:cNvPicPr>
          <p:nvPr/>
        </p:nvPicPr>
        <p:blipFill>
          <a:blip r:embed="rId5"/>
          <a:stretch>
            <a:fillRect/>
          </a:stretch>
        </p:blipFill>
        <p:spPr>
          <a:xfrm>
            <a:off x="1870710" y="1570990"/>
            <a:ext cx="3244850" cy="609600"/>
          </a:xfrm>
          <a:prstGeom prst="rect">
            <a:avLst/>
          </a:prstGeom>
        </p:spPr>
      </p:pic>
      <p:pic>
        <p:nvPicPr>
          <p:cNvPr id="18" name="Image 14" descr="preencoded.png"/>
          <p:cNvPicPr>
            <a:picLocks noChangeAspect="1"/>
          </p:cNvPicPr>
          <p:nvPr/>
        </p:nvPicPr>
        <p:blipFill>
          <a:blip r:embed="rId6"/>
          <a:stretch>
            <a:fillRect/>
          </a:stretch>
        </p:blipFill>
        <p:spPr>
          <a:xfrm>
            <a:off x="1870885" y="3607941"/>
            <a:ext cx="3267053" cy="609525"/>
          </a:xfrm>
          <a:prstGeom prst="rect">
            <a:avLst/>
          </a:prstGeom>
        </p:spPr>
      </p:pic>
      <p:sp>
        <p:nvSpPr>
          <p:cNvPr id="20" name="Text 1"/>
          <p:cNvSpPr/>
          <p:nvPr/>
        </p:nvSpPr>
        <p:spPr>
          <a:xfrm>
            <a:off x="1870710" y="1546225"/>
            <a:ext cx="3245485" cy="63373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设备发现</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sp>
        <p:nvSpPr>
          <p:cNvPr id="24" name="Text 5"/>
          <p:cNvSpPr/>
          <p:nvPr/>
        </p:nvSpPr>
        <p:spPr>
          <a:xfrm>
            <a:off x="1866900" y="3599180"/>
            <a:ext cx="3270250" cy="61849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任务调度</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pic>
        <p:nvPicPr>
          <p:cNvPr id="3" name="Image 14" descr="preencoded.png"/>
          <p:cNvPicPr>
            <a:picLocks noChangeAspect="1"/>
          </p:cNvPicPr>
          <p:nvPr/>
        </p:nvPicPr>
        <p:blipFill>
          <a:blip r:embed="rId6"/>
          <a:stretch>
            <a:fillRect/>
          </a:stretch>
        </p:blipFill>
        <p:spPr>
          <a:xfrm>
            <a:off x="7126780" y="1546096"/>
            <a:ext cx="3267053" cy="609525"/>
          </a:xfrm>
          <a:prstGeom prst="rect">
            <a:avLst/>
          </a:prstGeom>
        </p:spPr>
      </p:pic>
      <p:sp>
        <p:nvSpPr>
          <p:cNvPr id="4" name="Text 5"/>
          <p:cNvSpPr/>
          <p:nvPr/>
        </p:nvSpPr>
        <p:spPr>
          <a:xfrm>
            <a:off x="7127240" y="1537335"/>
            <a:ext cx="3270250" cy="61849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异构计算</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pic>
        <p:nvPicPr>
          <p:cNvPr id="30" name="Image 12" descr="preencoded.png"/>
          <p:cNvPicPr>
            <a:picLocks noChangeAspect="1"/>
          </p:cNvPicPr>
          <p:nvPr/>
        </p:nvPicPr>
        <p:blipFill>
          <a:blip r:embed="rId5"/>
          <a:stretch>
            <a:fillRect/>
          </a:stretch>
        </p:blipFill>
        <p:spPr>
          <a:xfrm>
            <a:off x="7126605" y="3599180"/>
            <a:ext cx="3244850" cy="609600"/>
          </a:xfrm>
          <a:prstGeom prst="rect">
            <a:avLst/>
          </a:prstGeom>
        </p:spPr>
      </p:pic>
      <p:sp>
        <p:nvSpPr>
          <p:cNvPr id="31" name="Text 1"/>
          <p:cNvSpPr/>
          <p:nvPr/>
        </p:nvSpPr>
        <p:spPr>
          <a:xfrm>
            <a:off x="7126605" y="3574415"/>
            <a:ext cx="3245485" cy="633730"/>
          </a:xfrm>
          <a:prstGeom prst="rect">
            <a:avLst/>
          </a:prstGeom>
          <a:noFill/>
        </p:spPr>
        <p:txBody>
          <a:bodyPr wrap="square" lIns="126984" tIns="126984" rIns="126984" bIns="126984" rtlCol="0" anchor="t">
            <a:noAutofit/>
          </a:bodyPr>
          <a:p>
            <a:pPr marL="0" indent="0" algn="ctr">
              <a:lnSpc>
                <a:spcPct val="113000"/>
              </a:lnSpc>
              <a:spcBef>
                <a:spcPts val="375"/>
              </a:spcBef>
              <a:buNone/>
            </a:pPr>
            <a:r>
              <a:rPr lang="zh-CN" altLang="en-US" sz="2400" b="1" dirty="0">
                <a:solidFill>
                  <a:srgbClr val="FFFFFF"/>
                </a:solidFill>
                <a:latin typeface="思源黑体 CN Bold" charset="0"/>
                <a:ea typeface="思源黑体 CN Bold" charset="0"/>
                <a:cs typeface="微软雅黑" panose="020B0503020204020204" pitchFamily="34" charset="-120"/>
              </a:rPr>
              <a:t>并行计算</a:t>
            </a:r>
            <a:endParaRPr lang="zh-CN" altLang="en-US" sz="2400" b="1" dirty="0">
              <a:solidFill>
                <a:srgbClr val="FFFFFF"/>
              </a:solidFill>
              <a:latin typeface="思源黑体 CN Bold" charset="0"/>
              <a:ea typeface="思源黑体 CN Bold" charset="0"/>
              <a:cs typeface="微软雅黑" panose="020B0503020204020204" pitchFamily="34" charset="-120"/>
            </a:endParaRPr>
          </a:p>
        </p:txBody>
      </p:sp>
      <p:sp>
        <p:nvSpPr>
          <p:cNvPr id="34" name="Text 6"/>
          <p:cNvSpPr/>
          <p:nvPr/>
        </p:nvSpPr>
        <p:spPr>
          <a:xfrm>
            <a:off x="1560195" y="4344035"/>
            <a:ext cx="3954780" cy="1170305"/>
          </a:xfrm>
          <a:prstGeom prst="rect">
            <a:avLst/>
          </a:prstGeom>
          <a:noFill/>
        </p:spPr>
        <p:txBody>
          <a:bodyPr wrap="square" lIns="95250" tIns="95250" rIns="95250" bIns="95250" rtlCol="0" anchor="t">
            <a:noAutofit/>
          </a:bodyPr>
          <a:p>
            <a:pPr marL="0" indent="0" algn="just">
              <a:lnSpc>
                <a:spcPct val="100000"/>
              </a:lnSpc>
              <a:spcBef>
                <a:spcPts val="375"/>
              </a:spcBef>
              <a:buNone/>
            </a:pPr>
            <a:endParaRPr lang="en-US" sz="1500" dirty="0">
              <a:latin typeface="思源黑体 CN Bold" charset="0"/>
              <a:ea typeface="思源黑体 CN Bold" charset="0"/>
              <a:cs typeface="Noto Serif CJK SC" panose="02020400000000000000" charset="-122"/>
            </a:endParaRPr>
          </a:p>
        </p:txBody>
      </p:sp>
      <p:sp>
        <p:nvSpPr>
          <p:cNvPr id="35" name="Text 6"/>
          <p:cNvSpPr/>
          <p:nvPr/>
        </p:nvSpPr>
        <p:spPr>
          <a:xfrm>
            <a:off x="6779895" y="2155825"/>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en-US" sz="1200" dirty="0">
                <a:solidFill>
                  <a:srgbClr val="000000"/>
                </a:solidFill>
                <a:latin typeface="思源黑体 CN Bold" charset="0"/>
                <a:ea typeface="思源黑体 CN Bold" charset="0"/>
                <a:cs typeface="思源黑体 CN Bold" charset="0"/>
                <a:sym typeface="+mn-ea"/>
              </a:rPr>
              <a:t>异构算力管理是云原生AI平台的核心组件之一，通过支持GPU、FPGA等多种硬件资源的统一管理，提供高效的计算能力。根据不同AI模型的需求动态分配资源，提高计算效率和性能。</a:t>
            </a:r>
            <a:endParaRPr lang="en-US" sz="1200" dirty="0">
              <a:solidFill>
                <a:srgbClr val="000000"/>
              </a:solidFill>
              <a:latin typeface="思源黑体 CN Bold" charset="0"/>
              <a:ea typeface="思源黑体 CN Bold" charset="0"/>
              <a:cs typeface="思源黑体 CN Bold" charset="0"/>
              <a:sym typeface="+mn-ea"/>
            </a:endParaRPr>
          </a:p>
        </p:txBody>
      </p:sp>
      <p:sp>
        <p:nvSpPr>
          <p:cNvPr id="36" name="Text 6"/>
          <p:cNvSpPr/>
          <p:nvPr/>
        </p:nvSpPr>
        <p:spPr>
          <a:xfrm>
            <a:off x="6816090" y="421132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zh-CN" altLang="en-US" sz="1200" dirty="0">
                <a:solidFill>
                  <a:srgbClr val="000000"/>
                </a:solidFill>
                <a:latin typeface="思源黑体 CN Bold" charset="0"/>
                <a:ea typeface="思源黑体 CN Bold" charset="0"/>
                <a:cs typeface="+mn-ea"/>
                <a:sym typeface="+mn-ea"/>
              </a:rPr>
              <a:t>云平台支持现有训练框架，结合框架本身的分布式训练功能，并行计算和分布式训练框架允许多个计算任务同时进行，加速了模型的训练和推理过程。</a:t>
            </a:r>
            <a:endParaRPr lang="zh-CN" altLang="en-US" sz="1200" dirty="0">
              <a:solidFill>
                <a:srgbClr val="000000"/>
              </a:solidFill>
              <a:latin typeface="思源黑体 CN Bold" charset="0"/>
              <a:ea typeface="思源黑体 CN Bold" charset="0"/>
              <a:cs typeface="+mn-ea"/>
              <a:sym typeface="+mn-ea"/>
            </a:endParaRPr>
          </a:p>
        </p:txBody>
      </p:sp>
      <p:sp>
        <p:nvSpPr>
          <p:cNvPr id="37" name="Text 6"/>
          <p:cNvSpPr/>
          <p:nvPr/>
        </p:nvSpPr>
        <p:spPr>
          <a:xfrm>
            <a:off x="1560195" y="4225925"/>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zh-CN" altLang="en-US" sz="1200" dirty="0">
                <a:solidFill>
                  <a:srgbClr val="000000"/>
                </a:solidFill>
                <a:latin typeface="思源黑体 CN Bold" charset="0"/>
                <a:ea typeface="思源黑体 CN Bold" charset="0"/>
                <a:cs typeface="+mn-ea"/>
              </a:rPr>
              <a:t>任务调度组件提供了提供资源调度、资源管理、多队列任务管理功能，支持任务的优先级和权重设置，确保高优先级任务优先执行。</a:t>
            </a:r>
            <a:endParaRPr lang="zh-CN" altLang="en-US" sz="1200" dirty="0">
              <a:solidFill>
                <a:srgbClr val="000000"/>
              </a:solidFill>
              <a:latin typeface="思源黑体 CN Bold" charset="0"/>
              <a:ea typeface="思源黑体 CN Bold" charset="0"/>
              <a:cs typeface="+mn-ea"/>
            </a:endParaRPr>
          </a:p>
        </p:txBody>
      </p:sp>
      <p:sp>
        <p:nvSpPr>
          <p:cNvPr id="2" name="Text 6"/>
          <p:cNvSpPr/>
          <p:nvPr/>
        </p:nvSpPr>
        <p:spPr>
          <a:xfrm>
            <a:off x="1559560" y="2180590"/>
            <a:ext cx="3954780" cy="1170305"/>
          </a:xfrm>
          <a:prstGeom prst="rect">
            <a:avLst/>
          </a:prstGeom>
          <a:noFill/>
        </p:spPr>
        <p:txBody>
          <a:bodyPr wrap="square" lIns="95250" tIns="95250" rIns="95250" bIns="95250" rtlCol="0" anchor="t">
            <a:noAutofit/>
          </a:bodyPr>
          <a:p>
            <a:pPr marL="0" indent="0" algn="just">
              <a:lnSpc>
                <a:spcPct val="150000"/>
              </a:lnSpc>
              <a:spcBef>
                <a:spcPts val="375"/>
              </a:spcBef>
              <a:buNone/>
            </a:pPr>
            <a:r>
              <a:rPr lang="zh-CN" altLang="en-US" sz="1200" dirty="0">
                <a:latin typeface="思源黑体 CN Bold" charset="0"/>
                <a:ea typeface="思源黑体 CN Bold" charset="0"/>
                <a:cs typeface="Noto Serif CJK SC" panose="02020400000000000000" charset="-122"/>
              </a:rPr>
              <a:t>对于底层多种硬件设备，需要云平台设备发现组件识别底层硬件并进行认证、管理，能够将硬件设备的资源加入到集群的资源池中。</a:t>
            </a:r>
            <a:endParaRPr lang="zh-CN" altLang="en-US" sz="1200" dirty="0">
              <a:latin typeface="思源黑体 CN Bold" charset="0"/>
              <a:ea typeface="思源黑体 CN Bold" charset="0"/>
              <a:cs typeface="Noto Serif CJK SC" panose="02020400000000000000"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00.xml><?xml version="1.0" encoding="utf-8"?>
<p:tagLst xmlns:p="http://schemas.openxmlformats.org/presentationml/2006/main">
  <p:tag name="KSO_WM_BEAUTIFY_FLAG" val=""/>
</p:tagLst>
</file>

<file path=ppt/tags/tag401.xml><?xml version="1.0" encoding="utf-8"?>
<p:tagLst xmlns:p="http://schemas.openxmlformats.org/presentationml/2006/main">
  <p:tag name="KSO_WM_BEAUTIFY_FLAG" val=""/>
</p:tagLst>
</file>

<file path=ppt/tags/tag402.xml><?xml version="1.0" encoding="utf-8"?>
<p:tagLst xmlns:p="http://schemas.openxmlformats.org/presentationml/2006/main">
  <p:tag name="KSO_WM_BEAUTIFY_FLAG" val=""/>
</p:tagLst>
</file>

<file path=ppt/tags/tag403.xml><?xml version="1.0" encoding="utf-8"?>
<p:tagLst xmlns:p="http://schemas.openxmlformats.org/presentationml/2006/main">
  <p:tag name="KSO_WM_BEAUTIFY_FLAG" val=""/>
</p:tagLst>
</file>

<file path=ppt/tags/tag404.xml><?xml version="1.0" encoding="utf-8"?>
<p:tagLst xmlns:p="http://schemas.openxmlformats.org/presentationml/2006/main">
  <p:tag name="KSO_WM_BEAUTIFY_FLAG" val=""/>
</p:tagLst>
</file>

<file path=ppt/tags/tag405.xml><?xml version="1.0" encoding="utf-8"?>
<p:tagLst xmlns:p="http://schemas.openxmlformats.org/presentationml/2006/main">
  <p:tag name="KSO_WM_BEAUTIFY_FLAG" val=""/>
</p:tagLst>
</file>

<file path=ppt/tags/tag406.xml><?xml version="1.0" encoding="utf-8"?>
<p:tagLst xmlns:p="http://schemas.openxmlformats.org/presentationml/2006/main">
  <p:tag name="KSO_WM_BEAUTIFY_FLAG" val=""/>
</p:tagLst>
</file>

<file path=ppt/tags/tag407.xml><?xml version="1.0" encoding="utf-8"?>
<p:tagLst xmlns:p="http://schemas.openxmlformats.org/presentationml/2006/main">
  <p:tag name="KSO_WM_BEAUTIFY_FLAG" val=""/>
</p:tagLst>
</file>

<file path=ppt/tags/tag408.xml><?xml version="1.0" encoding="utf-8"?>
<p:tagLst xmlns:p="http://schemas.openxmlformats.org/presentationml/2006/main">
  <p:tag name="KSO_WM_BEAUTIFY_FLAG" val=""/>
</p:tagLst>
</file>

<file path=ppt/tags/tag409.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10.xml><?xml version="1.0" encoding="utf-8"?>
<p:tagLst xmlns:p="http://schemas.openxmlformats.org/presentationml/2006/main">
  <p:tag name="KSO_WM_BEAUTIFY_FLAG" val=""/>
</p:tagLst>
</file>

<file path=ppt/tags/tag411.xml><?xml version="1.0" encoding="utf-8"?>
<p:tagLst xmlns:p="http://schemas.openxmlformats.org/presentationml/2006/main">
  <p:tag name="KSO_WM_BEAUTIFY_FLAG" val=""/>
</p:tagLst>
</file>

<file path=ppt/tags/tag412.xml><?xml version="1.0" encoding="utf-8"?>
<p:tagLst xmlns:p="http://schemas.openxmlformats.org/presentationml/2006/main">
  <p:tag name="KSO_WM_BEAUTIFY_FLAG" val=""/>
</p:tagLst>
</file>

<file path=ppt/tags/tag413.xml><?xml version="1.0" encoding="utf-8"?>
<p:tagLst xmlns:p="http://schemas.openxmlformats.org/presentationml/2006/main">
  <p:tag name="KSO_WM_BEAUTIFY_FLAG" val=""/>
</p:tagLst>
</file>

<file path=ppt/tags/tag414.xml><?xml version="1.0" encoding="utf-8"?>
<p:tagLst xmlns:p="http://schemas.openxmlformats.org/presentationml/2006/main">
  <p:tag name="KSO_WM_BEAUTIFY_FLAG" val=""/>
</p:tagLst>
</file>

<file path=ppt/tags/tag415.xml><?xml version="1.0" encoding="utf-8"?>
<p:tagLst xmlns:p="http://schemas.openxmlformats.org/presentationml/2006/main">
  <p:tag name="KSO_WM_BEAUTIFY_FLAG" val=""/>
</p:tagLst>
</file>

<file path=ppt/tags/tag416.xml><?xml version="1.0" encoding="utf-8"?>
<p:tagLst xmlns:p="http://schemas.openxmlformats.org/presentationml/2006/main">
  <p:tag name="KSO_WM_BEAUTIFY_FLAG" val=""/>
</p:tagLst>
</file>

<file path=ppt/tags/tag417.xml><?xml version="1.0" encoding="utf-8"?>
<p:tagLst xmlns:p="http://schemas.openxmlformats.org/presentationml/2006/main">
  <p:tag name="KSO_WM_BEAUTIFY_FLAG" val=""/>
</p:tagLst>
</file>

<file path=ppt/tags/tag418.xml><?xml version="1.0" encoding="utf-8"?>
<p:tagLst xmlns:p="http://schemas.openxmlformats.org/presentationml/2006/main">
  <p:tag name="KSO_WM_BEAUTIFY_FLAG" val=""/>
</p:tagLst>
</file>

<file path=ppt/tags/tag419.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20.xml><?xml version="1.0" encoding="utf-8"?>
<p:tagLst xmlns:p="http://schemas.openxmlformats.org/presentationml/2006/main">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
</p:tagLst>
</file>

<file path=ppt/tags/tag445.xml><?xml version="1.0" encoding="utf-8"?>
<p:tagLst xmlns:p="http://schemas.openxmlformats.org/presentationml/2006/main">
  <p:tag name="KSO_WM_BEAUTIFY_FLAG" val=""/>
</p:tagLst>
</file>

<file path=ppt/tags/tag446.xml><?xml version="1.0" encoding="utf-8"?>
<p:tagLst xmlns:p="http://schemas.openxmlformats.org/presentationml/2006/main">
  <p:tag name="KSO_WM_BEAUTIFY_FLAG" val=""/>
</p:tagLst>
</file>

<file path=ppt/tags/tag447.xml><?xml version="1.0" encoding="utf-8"?>
<p:tagLst xmlns:p="http://schemas.openxmlformats.org/presentationml/2006/main">
  <p:tag name="KSO_WM_BEAUTIFY_FLAG" val=""/>
</p:tagLst>
</file>

<file path=ppt/tags/tag448.xml><?xml version="1.0" encoding="utf-8"?>
<p:tagLst xmlns:p="http://schemas.openxmlformats.org/presentationml/2006/main">
  <p:tag name="KSO_WM_BEAUTIFY_FLAG" val=""/>
</p:tagLst>
</file>

<file path=ppt/tags/tag449.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50.xml><?xml version="1.0" encoding="utf-8"?>
<p:tagLst xmlns:p="http://schemas.openxmlformats.org/presentationml/2006/main">
  <p:tag name="KSO_WM_BEAUTIFY_FLAG" val=""/>
</p:tagLst>
</file>

<file path=ppt/tags/tag451.xml><?xml version="1.0" encoding="utf-8"?>
<p:tagLst xmlns:p="http://schemas.openxmlformats.org/presentationml/2006/main">
  <p:tag name="KSO_WM_BEAUTIFY_FLAG" val=""/>
</p:tagLst>
</file>

<file path=ppt/tags/tag452.xml><?xml version="1.0" encoding="utf-8"?>
<p:tagLst xmlns:p="http://schemas.openxmlformats.org/presentationml/2006/main">
  <p:tag name="KSO_WM_BEAUTIFY_FLAG" val=""/>
</p:tagLst>
</file>

<file path=ppt/tags/tag453.xml><?xml version="1.0" encoding="utf-8"?>
<p:tagLst xmlns:p="http://schemas.openxmlformats.org/presentationml/2006/main">
  <p:tag name="KSO_WM_BEAUTIFY_FLAG" val=""/>
</p:tagLst>
</file>

<file path=ppt/tags/tag454.xml><?xml version="1.0" encoding="utf-8"?>
<p:tagLst xmlns:p="http://schemas.openxmlformats.org/presentationml/2006/main">
  <p:tag name="KSO_WM_BEAUTIFY_FLAG" val=""/>
</p:tagLst>
</file>

<file path=ppt/tags/tag455.xml><?xml version="1.0" encoding="utf-8"?>
<p:tagLst xmlns:p="http://schemas.openxmlformats.org/presentationml/2006/main">
  <p:tag name="KSO_WM_BEAUTIFY_FLAG" val=""/>
</p:tagLst>
</file>

<file path=ppt/tags/tag456.xml><?xml version="1.0" encoding="utf-8"?>
<p:tagLst xmlns:p="http://schemas.openxmlformats.org/presentationml/2006/main">
  <p:tag name="KSO_WM_BEAUTIFY_FLAG" val=""/>
</p:tagLst>
</file>

<file path=ppt/tags/tag457.xml><?xml version="1.0" encoding="utf-8"?>
<p:tagLst xmlns:p="http://schemas.openxmlformats.org/presentationml/2006/main">
  <p:tag name="KSO_WM_BEAUTIFY_FLAG" val=""/>
</p:tagLst>
</file>

<file path=ppt/tags/tag458.xml><?xml version="1.0" encoding="utf-8"?>
<p:tagLst xmlns:p="http://schemas.openxmlformats.org/presentationml/2006/main">
  <p:tag name="KSO_WM_BEAUTIFY_FLAG" val=""/>
</p:tagLst>
</file>

<file path=ppt/tags/tag459.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60.xml><?xml version="1.0" encoding="utf-8"?>
<p:tagLst xmlns:p="http://schemas.openxmlformats.org/presentationml/2006/main">
  <p:tag name="KSO_WM_BEAUTIFY_FLAG" val=""/>
</p:tagLst>
</file>

<file path=ppt/tags/tag461.xml><?xml version="1.0" encoding="utf-8"?>
<p:tagLst xmlns:p="http://schemas.openxmlformats.org/presentationml/2006/main">
  <p:tag name="KSO_WM_BEAUTIFY_FLAG" val=""/>
</p:tagLst>
</file>

<file path=ppt/tags/tag462.xml><?xml version="1.0" encoding="utf-8"?>
<p:tagLst xmlns:p="http://schemas.openxmlformats.org/presentationml/2006/main">
  <p:tag name="KSO_WM_BEAUTIFY_FLAG" val=""/>
</p:tagLst>
</file>

<file path=ppt/tags/tag463.xml><?xml version="1.0" encoding="utf-8"?>
<p:tagLst xmlns:p="http://schemas.openxmlformats.org/presentationml/2006/main">
  <p:tag name="KSO_WM_BEAUTIFY_FLAG" val=""/>
</p:tagLst>
</file>

<file path=ppt/tags/tag464.xml><?xml version="1.0" encoding="utf-8"?>
<p:tagLst xmlns:p="http://schemas.openxmlformats.org/presentationml/2006/main">
  <p:tag name="KSO_WM_BEAUTIFY_FLAG" val=""/>
</p:tagLst>
</file>

<file path=ppt/tags/tag465.xml><?xml version="1.0" encoding="utf-8"?>
<p:tagLst xmlns:p="http://schemas.openxmlformats.org/presentationml/2006/main">
  <p:tag name="KSO_WM_BEAUTIFY_FLAG" val=""/>
</p:tagLst>
</file>

<file path=ppt/tags/tag466.xml><?xml version="1.0" encoding="utf-8"?>
<p:tagLst xmlns:p="http://schemas.openxmlformats.org/presentationml/2006/main">
  <p:tag name="KSO_WM_BEAUTIFY_FLAG" val=""/>
</p:tagLst>
</file>

<file path=ppt/tags/tag467.xml><?xml version="1.0" encoding="utf-8"?>
<p:tagLst xmlns:p="http://schemas.openxmlformats.org/presentationml/2006/main">
  <p:tag name="KSO_WM_BEAUTIFY_FLAG" val=""/>
</p:tagLst>
</file>

<file path=ppt/tags/tag468.xml><?xml version="1.0" encoding="utf-8"?>
<p:tagLst xmlns:p="http://schemas.openxmlformats.org/presentationml/2006/main">
  <p:tag name="KSO_WM_BEAUTIFY_FLAG" val=""/>
</p:tagLst>
</file>

<file path=ppt/tags/tag469.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70.xml><?xml version="1.0" encoding="utf-8"?>
<p:tagLst xmlns:p="http://schemas.openxmlformats.org/presentationml/2006/main">
  <p:tag name="KSO_WM_BEAUTIFY_FLAG" val=""/>
</p:tagLst>
</file>

<file path=ppt/tags/tag471.xml><?xml version="1.0" encoding="utf-8"?>
<p:tagLst xmlns:p="http://schemas.openxmlformats.org/presentationml/2006/main">
  <p:tag name="KSO_WM_BEAUTIFY_FLAG" val=""/>
</p:tagLst>
</file>

<file path=ppt/tags/tag472.xml><?xml version="1.0" encoding="utf-8"?>
<p:tagLst xmlns:p="http://schemas.openxmlformats.org/presentationml/2006/main">
  <p:tag name="KSO_WM_BEAUTIFY_FLAG" val=""/>
</p:tagLst>
</file>

<file path=ppt/tags/tag473.xml><?xml version="1.0" encoding="utf-8"?>
<p:tagLst xmlns:p="http://schemas.openxmlformats.org/presentationml/2006/main">
  <p:tag name="KSO_WM_BEAUTIFY_FLAG" val=""/>
</p:tagLst>
</file>

<file path=ppt/tags/tag474.xml><?xml version="1.0" encoding="utf-8"?>
<p:tagLst xmlns:p="http://schemas.openxmlformats.org/presentationml/2006/main">
  <p:tag name="KSO_WM_BEAUTIFY_FLAG" val=""/>
</p:tagLst>
</file>

<file path=ppt/tags/tag475.xml><?xml version="1.0" encoding="utf-8"?>
<p:tagLst xmlns:p="http://schemas.openxmlformats.org/presentationml/2006/main">
  <p:tag name="KSO_WM_BEAUTIFY_FLAG" val=""/>
</p:tagLst>
</file>

<file path=ppt/tags/tag476.xml><?xml version="1.0" encoding="utf-8"?>
<p:tagLst xmlns:p="http://schemas.openxmlformats.org/presentationml/2006/main">
  <p:tag name="KSO_WM_BEAUTIFY_FLAG" val=""/>
</p:tagLst>
</file>

<file path=ppt/tags/tag477.xml><?xml version="1.0" encoding="utf-8"?>
<p:tagLst xmlns:p="http://schemas.openxmlformats.org/presentationml/2006/main">
  <p:tag name="KSO_WM_BEAUTIFY_FLAG" val=""/>
</p:tagLst>
</file>

<file path=ppt/tags/tag478.xml><?xml version="1.0" encoding="utf-8"?>
<p:tagLst xmlns:p="http://schemas.openxmlformats.org/presentationml/2006/main">
  <p:tag name="KSO_WM_BEAUTIFY_FLAG" val=""/>
</p:tagLst>
</file>

<file path=ppt/tags/tag479.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80.xml><?xml version="1.0" encoding="utf-8"?>
<p:tagLst xmlns:p="http://schemas.openxmlformats.org/presentationml/2006/main">
  <p:tag name="KSO_WM_BEAUTIFY_FLAG" val=""/>
</p:tagLst>
</file>

<file path=ppt/tags/tag481.xml><?xml version="1.0" encoding="utf-8"?>
<p:tagLst xmlns:p="http://schemas.openxmlformats.org/presentationml/2006/main">
  <p:tag name="KSO_WM_BEAUTIFY_FLAG" val=""/>
</p:tagLst>
</file>

<file path=ppt/tags/tag482.xml><?xml version="1.0" encoding="utf-8"?>
<p:tagLst xmlns:p="http://schemas.openxmlformats.org/presentationml/2006/main">
  <p:tag name="KSO_WM_BEAUTIFY_FLAG" val=""/>
</p:tagLst>
</file>

<file path=ppt/tags/tag483.xml><?xml version="1.0" encoding="utf-8"?>
<p:tagLst xmlns:p="http://schemas.openxmlformats.org/presentationml/2006/main">
  <p:tag name="KSO_WM_BEAUTIFY_FLAG" val=""/>
</p:tagLst>
</file>

<file path=ppt/tags/tag484.xml><?xml version="1.0" encoding="utf-8"?>
<p:tagLst xmlns:p="http://schemas.openxmlformats.org/presentationml/2006/main">
  <p:tag name="KSO_WM_BEAUTIFY_FLAG" val=""/>
</p:tagLst>
</file>

<file path=ppt/tags/tag485.xml><?xml version="1.0" encoding="utf-8"?>
<p:tagLst xmlns:p="http://schemas.openxmlformats.org/presentationml/2006/main">
  <p:tag name="KSO_WM_BEAUTIFY_FLAG" val=""/>
</p:tagLst>
</file>

<file path=ppt/tags/tag486.xml><?xml version="1.0" encoding="utf-8"?>
<p:tagLst xmlns:p="http://schemas.openxmlformats.org/presentationml/2006/main">
  <p:tag name="KSO_WM_BEAUTIFY_FLAG" val=""/>
</p:tagLst>
</file>

<file path=ppt/tags/tag487.xml><?xml version="1.0" encoding="utf-8"?>
<p:tagLst xmlns:p="http://schemas.openxmlformats.org/presentationml/2006/main">
  <p:tag name="KSO_WM_BEAUTIFY_FLAG" val=""/>
</p:tagLst>
</file>

<file path=ppt/tags/tag488.xml><?xml version="1.0" encoding="utf-8"?>
<p:tagLst xmlns:p="http://schemas.openxmlformats.org/presentationml/2006/main">
  <p:tag name="KSO_WM_BEAUTIFY_FLAG" val=""/>
</p:tagLst>
</file>

<file path=ppt/tags/tag489.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490.xml><?xml version="1.0" encoding="utf-8"?>
<p:tagLst xmlns:p="http://schemas.openxmlformats.org/presentationml/2006/main">
  <p:tag name="KSO_WM_BEAUTIFY_FLAG" val=""/>
</p:tagLst>
</file>

<file path=ppt/tags/tag491.xml><?xml version="1.0" encoding="utf-8"?>
<p:tagLst xmlns:p="http://schemas.openxmlformats.org/presentationml/2006/main">
  <p:tag name="KSO_WM_BEAUTIFY_FLAG" val=""/>
</p:tagLst>
</file>

<file path=ppt/tags/tag492.xml><?xml version="1.0" encoding="utf-8"?>
<p:tagLst xmlns:p="http://schemas.openxmlformats.org/presentationml/2006/main">
  <p:tag name="KSO_WM_BEAUTIFY_FLAG" val=""/>
</p:tagLst>
</file>

<file path=ppt/tags/tag493.xml><?xml version="1.0" encoding="utf-8"?>
<p:tagLst xmlns:p="http://schemas.openxmlformats.org/presentationml/2006/main">
  <p:tag name="KSO_WM_BEAUTIFY_FLAG" val=""/>
</p:tagLst>
</file>

<file path=ppt/tags/tag494.xml><?xml version="1.0" encoding="utf-8"?>
<p:tagLst xmlns:p="http://schemas.openxmlformats.org/presentationml/2006/main">
  <p:tag name="KSO_WM_BEAUTIFY_FLAG" val=""/>
</p:tagLst>
</file>

<file path=ppt/tags/tag495.xml><?xml version="1.0" encoding="utf-8"?>
<p:tagLst xmlns:p="http://schemas.openxmlformats.org/presentationml/2006/main">
  <p:tag name="KSO_WM_BEAUTIFY_FLAG" val=""/>
</p:tagLst>
</file>

<file path=ppt/tags/tag496.xml><?xml version="1.0" encoding="utf-8"?>
<p:tagLst xmlns:p="http://schemas.openxmlformats.org/presentationml/2006/main">
  <p:tag name="KSO_WM_BEAUTIFY_FLAG" val=""/>
</p:tagLst>
</file>

<file path=ppt/tags/tag497.xml><?xml version="1.0" encoding="utf-8"?>
<p:tagLst xmlns:p="http://schemas.openxmlformats.org/presentationml/2006/main">
  <p:tag name="KSO_WM_BEAUTIFY_FLAG" val=""/>
</p:tagLst>
</file>

<file path=ppt/tags/tag498.xml><?xml version="1.0" encoding="utf-8"?>
<p:tagLst xmlns:p="http://schemas.openxmlformats.org/presentationml/2006/main">
  <p:tag name="KSO_WM_BEAUTIFY_FLAG" val=""/>
</p:tagLst>
</file>

<file path=ppt/tags/tag49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00.xml><?xml version="1.0" encoding="utf-8"?>
<p:tagLst xmlns:p="http://schemas.openxmlformats.org/presentationml/2006/main">
  <p:tag name="KSO_WM_BEAUTIFY_FLAG" val=""/>
</p:tagLst>
</file>

<file path=ppt/tags/tag501.xml><?xml version="1.0" encoding="utf-8"?>
<p:tagLst xmlns:p="http://schemas.openxmlformats.org/presentationml/2006/main">
  <p:tag name="KSO_WM_BEAUTIFY_FLAG" val=""/>
</p:tagLst>
</file>

<file path=ppt/tags/tag502.xml><?xml version="1.0" encoding="utf-8"?>
<p:tagLst xmlns:p="http://schemas.openxmlformats.org/presentationml/2006/main">
  <p:tag name="KSO_WM_BEAUTIFY_FLAG" val=""/>
</p:tagLst>
</file>

<file path=ppt/tags/tag503.xml><?xml version="1.0" encoding="utf-8"?>
<p:tagLst xmlns:p="http://schemas.openxmlformats.org/presentationml/2006/main">
  <p:tag name="KSO_WM_BEAUTIFY_FLAG" val=""/>
</p:tagLst>
</file>

<file path=ppt/tags/tag504.xml><?xml version="1.0" encoding="utf-8"?>
<p:tagLst xmlns:p="http://schemas.openxmlformats.org/presentationml/2006/main">
  <p:tag name="KSO_WM_BEAUTIFY_FLAG" val=""/>
</p:tagLst>
</file>

<file path=ppt/tags/tag505.xml><?xml version="1.0" encoding="utf-8"?>
<p:tagLst xmlns:p="http://schemas.openxmlformats.org/presentationml/2006/main">
  <p:tag name="KSO_WM_BEAUTIFY_FLAG" val=""/>
</p:tagLst>
</file>

<file path=ppt/tags/tag506.xml><?xml version="1.0" encoding="utf-8"?>
<p:tagLst xmlns:p="http://schemas.openxmlformats.org/presentationml/2006/main">
  <p:tag name="KSO_WM_BEAUTIFY_FLAG" val=""/>
</p:tagLst>
</file>

<file path=ppt/tags/tag5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2_2*m_h_i*1_1_1"/>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08.xml><?xml version="1.0" encoding="utf-8"?>
<p:tagLst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2_2*m_h_a*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2_2*m_h_i*1_1_5"/>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1.xml><?xml version="1.0" encoding="utf-8"?>
<p:tagLst xmlns:p="http://schemas.openxmlformats.org/presentationml/2006/main">
  <p:tag name="KSO_WM_BEAUTIFY_FLAG" val=""/>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2_2*m_h_i*1_1_6"/>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2_2*m_h_i*1_1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2_2*m_h_i*1_1_1"/>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13.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2_2*m_h_f*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14.xml><?xml version="1.0" encoding="utf-8"?>
<p:tagLst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2_2*m_h_a*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2_2*m_h_i*1_1_5"/>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2_2*m_h_i*1_1_6"/>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2_2*m_h_i*1_1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2_2*m_h_i*1_1_1"/>
  <p:tag name="KSO_WM_TEMPLATE_CATEGORY" val="diagram"/>
  <p:tag name="KSO_WM_TEMPLATE_INDEX" val="20200182"/>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519.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2_2*m_h_f*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2.xml><?xml version="1.0" encoding="utf-8"?>
<p:tagLst xmlns:p="http://schemas.openxmlformats.org/presentationml/2006/main">
  <p:tag name="KSO_WM_BEAUTIFY_FLAG" val=""/>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2_2*m_h_i*1_1_5"/>
  <p:tag name="KSO_WM_TEMPLATE_CATEGORY" val="diagram"/>
  <p:tag name="KSO_WM_TEMPLATE_INDEX" val="20200182"/>
  <p:tag name="KSO_WM_UNIT_LAYERLEVEL" val="1_1_1"/>
  <p:tag name="KSO_WM_TAG_VERSION" val="1.0"/>
  <p:tag name="KSO_WM_BEAUTIFY_FLAG" val="#wm#"/>
  <p:tag name="KSO_WM_UNIT_LINE_FORE_SCHEMECOLOR_INDEX" val="14"/>
  <p:tag name="KSO_WM_UNIT_LINE_FILL_TYPE" val="2"/>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2_2*m_h_i*1_1_6"/>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7"/>
  <p:tag name="KSO_WM_UNIT_ID" val="diagram20200182_2*m_h_i*1_1_7"/>
  <p:tag name="KSO_WM_TEMPLATE_CATEGORY" val="diagram"/>
  <p:tag name="KSO_WM_TEMPLATE_INDEX" val="20200182"/>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523.xml><?xml version="1.0" encoding="utf-8"?>
<p:tagLst xmlns:p="http://schemas.openxmlformats.org/presentationml/2006/main">
  <p:tag name="KSO_WM_UNIT_PRESET_TEXT" val="单击此处添加文本具体内容，简明扼要的阐述您的观点。"/>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0182_2*m_h_f*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24.xml><?xml version="1.0" encoding="utf-8"?>
<p:tagLst xmlns:p="http://schemas.openxmlformats.org/presentationml/2006/main">
  <p:tag name="KSO_WM_BEAUTIFY_FLAG" val=""/>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BEAUTIFY_FLAG" val=""/>
</p:tagLst>
</file>

<file path=ppt/tags/tag527.xml><?xml version="1.0" encoding="utf-8"?>
<p:tagLst xmlns:p="http://schemas.openxmlformats.org/presentationml/2006/main">
  <p:tag name="KSO_WM_BEAUTIFY_FLAG" val=""/>
</p:tagLst>
</file>

<file path=ppt/tags/tag528.xml><?xml version="1.0" encoding="utf-8"?>
<p:tagLst xmlns:p="http://schemas.openxmlformats.org/presentationml/2006/main">
  <p:tag name="KSO_WM_BEAUTIFY_FLAG" val=""/>
</p:tagLst>
</file>

<file path=ppt/tags/tag529.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30.xml><?xml version="1.0" encoding="utf-8"?>
<p:tagLst xmlns:p="http://schemas.openxmlformats.org/presentationml/2006/main">
  <p:tag name="KSO_WM_UNIT_ISCONTENTSTITLE" val="0"/>
  <p:tag name="KSO_WM_UNIT_PRESET_TEXT" val="添加标题"/>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2_2*m_h_a*1_1_1"/>
  <p:tag name="KSO_WM_TEMPLATE_CATEGORY" val="diagram"/>
  <p:tag name="KSO_WM_TEMPLATE_INDEX" val="20200182"/>
  <p:tag name="KSO_WM_UNIT_LAYERLEVEL" val="1_1_1"/>
  <p:tag name="KSO_WM_TAG_VERSION" val="1.0"/>
  <p:tag name="KSO_WM_BEAUTIFY_FLAG" val="#wm#"/>
  <p:tag name="KSO_WM_UNIT_TEXT_FILL_FORE_SCHEMECOLOR_INDEX" val="14"/>
  <p:tag name="KSO_WM_UNIT_TEXT_FILL_TYPE" val="1"/>
</p:tagLst>
</file>

<file path=ppt/tags/tag531.xml><?xml version="1.0" encoding="utf-8"?>
<p:tagLst xmlns:p="http://schemas.openxmlformats.org/presentationml/2006/main">
  <p:tag name="KSO_WM_BEAUTIFY_FLAG" val=""/>
</p:tagLst>
</file>

<file path=ppt/tags/tag532.xml><?xml version="1.0" encoding="utf-8"?>
<p:tagLst xmlns:p="http://schemas.openxmlformats.org/presentationml/2006/main">
  <p:tag name="KSO_WM_BEAUTIFY_FLAG" val=""/>
</p:tagLst>
</file>

<file path=ppt/tags/tag533.xml><?xml version="1.0" encoding="utf-8"?>
<p:tagLst xmlns:p="http://schemas.openxmlformats.org/presentationml/2006/main">
  <p:tag name="KSO_WM_BEAUTIFY_FLAG" val=""/>
</p:tagLst>
</file>

<file path=ppt/tags/tag534.xml><?xml version="1.0" encoding="utf-8"?>
<p:tagLst xmlns:p="http://schemas.openxmlformats.org/presentationml/2006/main">
  <p:tag name="KSO_WM_BEAUTIFY_FLAG" val=""/>
</p:tagLst>
</file>

<file path=ppt/tags/tag535.xml><?xml version="1.0" encoding="utf-8"?>
<p:tagLst xmlns:p="http://schemas.openxmlformats.org/presentationml/2006/main">
  <p:tag name="KSO_WM_BEAUTIFY_FLAG" val=""/>
</p:tagLst>
</file>

<file path=ppt/tags/tag536.xml><?xml version="1.0" encoding="utf-8"?>
<p:tagLst xmlns:p="http://schemas.openxmlformats.org/presentationml/2006/main">
  <p:tag name="KSO_WM_BEAUTIFY_FLAG" val=""/>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BEAUTIFY_FLAG" val=""/>
</p:tagLst>
</file>

<file path=ppt/tags/tag539.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40.xml><?xml version="1.0" encoding="utf-8"?>
<p:tagLst xmlns:p="http://schemas.openxmlformats.org/presentationml/2006/main">
  <p:tag name="KSO_WM_BEAUTIFY_FLAG" val=""/>
</p:tagLst>
</file>

<file path=ppt/tags/tag541.xml><?xml version="1.0" encoding="utf-8"?>
<p:tagLst xmlns:p="http://schemas.openxmlformats.org/presentationml/2006/main">
  <p:tag name="KSO_WM_BEAUTIFY_FLAG" val=""/>
</p:tagLst>
</file>

<file path=ppt/tags/tag542.xml><?xml version="1.0" encoding="utf-8"?>
<p:tagLst xmlns:p="http://schemas.openxmlformats.org/presentationml/2006/main">
  <p:tag name="KSO_WM_BEAUTIFY_FLAG" val=""/>
</p:tagLst>
</file>

<file path=ppt/tags/tag543.xml><?xml version="1.0" encoding="utf-8"?>
<p:tagLst xmlns:p="http://schemas.openxmlformats.org/presentationml/2006/main">
  <p:tag name="KSO_WM_BEAUTIFY_FLAG" val=""/>
</p:tagLst>
</file>

<file path=ppt/tags/tag544.xml><?xml version="1.0" encoding="utf-8"?>
<p:tagLst xmlns:p="http://schemas.openxmlformats.org/presentationml/2006/main">
  <p:tag name="KSO_WM_BEAUTIFY_FLAG" val=""/>
</p:tagLst>
</file>

<file path=ppt/tags/tag545.xml><?xml version="1.0" encoding="utf-8"?>
<p:tagLst xmlns:p="http://schemas.openxmlformats.org/presentationml/2006/main">
  <p:tag name="KSO_WM_BEAUTIFY_FLAG" val=""/>
</p:tagLst>
</file>

<file path=ppt/tags/tag546.xml><?xml version="1.0" encoding="utf-8"?>
<p:tagLst xmlns:p="http://schemas.openxmlformats.org/presentationml/2006/main">
  <p:tag name="KSO_WM_BEAUTIFY_FLAG" val=""/>
</p:tagLst>
</file>

<file path=ppt/tags/tag547.xml><?xml version="1.0" encoding="utf-8"?>
<p:tagLst xmlns:p="http://schemas.openxmlformats.org/presentationml/2006/main">
  <p:tag name="KSO_WM_BEAUTIFY_FLAG" val=""/>
</p:tagLst>
</file>

<file path=ppt/tags/tag548.xml><?xml version="1.0" encoding="utf-8"?>
<p:tagLst xmlns:p="http://schemas.openxmlformats.org/presentationml/2006/main">
  <p:tag name="KSO_WM_BEAUTIFY_FLAG" val=""/>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50.xml><?xml version="1.0" encoding="utf-8"?>
<p:tagLst xmlns:p="http://schemas.openxmlformats.org/presentationml/2006/main">
  <p:tag name="KSO_WM_BEAUTIFY_FLAG" val=""/>
</p:tagLst>
</file>

<file path=ppt/tags/tag551.xml><?xml version="1.0" encoding="utf-8"?>
<p:tagLst xmlns:p="http://schemas.openxmlformats.org/presentationml/2006/main">
  <p:tag name="KSO_WM_BEAUTIFY_FLAG" val=""/>
</p:tagLst>
</file>

<file path=ppt/tags/tag552.xml><?xml version="1.0" encoding="utf-8"?>
<p:tagLst xmlns:p="http://schemas.openxmlformats.org/presentationml/2006/main">
  <p:tag name="KSO_WM_BEAUTIFY_FLAG" val=""/>
</p:tagLst>
</file>

<file path=ppt/tags/tag553.xml><?xml version="1.0" encoding="utf-8"?>
<p:tagLst xmlns:p="http://schemas.openxmlformats.org/presentationml/2006/main">
  <p:tag name="KSO_WM_BEAUTIFY_FLAG" val=""/>
</p:tagLst>
</file>

<file path=ppt/tags/tag554.xml><?xml version="1.0" encoding="utf-8"?>
<p:tagLst xmlns:p="http://schemas.openxmlformats.org/presentationml/2006/main">
  <p:tag name="KSO_WM_BEAUTIFY_FLAG" val=""/>
</p:tagLst>
</file>

<file path=ppt/tags/tag555.xml><?xml version="1.0" encoding="utf-8"?>
<p:tagLst xmlns:p="http://schemas.openxmlformats.org/presentationml/2006/main">
  <p:tag name="KSO_WM_BEAUTIFY_FLAG" val=""/>
</p:tagLst>
</file>

<file path=ppt/tags/tag556.xml><?xml version="1.0" encoding="utf-8"?>
<p:tagLst xmlns:p="http://schemas.openxmlformats.org/presentationml/2006/main">
  <p:tag name="KSO_WM_BEAUTIFY_FLAG" val=""/>
</p:tagLst>
</file>

<file path=ppt/tags/tag557.xml><?xml version="1.0" encoding="utf-8"?>
<p:tagLst xmlns:p="http://schemas.openxmlformats.org/presentationml/2006/main">
  <p:tag name="KSO_WM_BEAUTIFY_FLAG" val=""/>
</p:tagLst>
</file>

<file path=ppt/tags/tag558.xml><?xml version="1.0" encoding="utf-8"?>
<p:tagLst xmlns:p="http://schemas.openxmlformats.org/presentationml/2006/main">
  <p:tag name="KSO_WM_BEAUTIFY_FLAG" val=""/>
</p:tagLst>
</file>

<file path=ppt/tags/tag559.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xml><?xml version="1.0" encoding="utf-8"?>
<p:tagLst xmlns:p="http://schemas.openxmlformats.org/presentationml/2006/main">
  <p:tag name="KSO_WM_BEAUTIFY_FLAG" val=""/>
</p:tagLst>
</file>

<file path=ppt/tags/tag560.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1.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2.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3.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4.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5.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6.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7.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8.xml><?xml version="1.0" encoding="utf-8"?>
<p:tagLst xmlns:p="http://schemas.openxmlformats.org/presentationml/2006/main">
  <p:tag name="KSO_WM_DIAGRAM_VIRTUALLY_FRAME" val="{&quot;height&quot;:304.31598425196853,&quot;left&quot;:-12.614645669291347,&quot;top&quot;:70.33401574803148,&quot;width&quot;:744.9986614173229}"/>
</p:tagLst>
</file>

<file path=ppt/tags/tag569.xml><?xml version="1.0" encoding="utf-8"?>
<p:tagLst xmlns:p="http://schemas.openxmlformats.org/presentationml/2006/main">
  <p:tag name="KSO_WM_UNIT_PLACING_PICTURE_USER_VIEWPORT" val="{&quot;height&quot;:3319,&quot;width&quot;:11183}"/>
  <p:tag name="KSO_WM_BEAUTIFY_FLAG" val=""/>
</p:tagLst>
</file>

<file path=ppt/tags/tag57.xml><?xml version="1.0" encoding="utf-8"?>
<p:tagLst xmlns:p="http://schemas.openxmlformats.org/presentationml/2006/main">
  <p:tag name="KSO_WM_BEAUTIFY_FLAG" val=""/>
</p:tagLst>
</file>

<file path=ppt/tags/tag570.xml><?xml version="1.0" encoding="utf-8"?>
<p:tagLst xmlns:p="http://schemas.openxmlformats.org/presentationml/2006/main">
  <p:tag name="KSO_WM_BEAUTIFY_FLAG" val=""/>
</p:tagLst>
</file>

<file path=ppt/tags/tag571.xml><?xml version="1.0" encoding="utf-8"?>
<p:tagLst xmlns:p="http://schemas.openxmlformats.org/presentationml/2006/main">
  <p:tag name="KSO_WM_UNIT_PLACING_PICTURE_USER_VIEWPORT" val="{&quot;height&quot;:3319,&quot;width&quot;:11183}"/>
  <p:tag name="KSO_WM_BEAUTIFY_FLAG" val=""/>
</p:tagLst>
</file>

<file path=ppt/tags/tag572.xml><?xml version="1.0" encoding="utf-8"?>
<p:tagLst xmlns:p="http://schemas.openxmlformats.org/presentationml/2006/main">
  <p:tag name="KSO_WM_BEAUTIFY_FLAG" val=""/>
</p:tagLst>
</file>

<file path=ppt/tags/tag573.xml><?xml version="1.0" encoding="utf-8"?>
<p:tagLst xmlns:p="http://schemas.openxmlformats.org/presentationml/2006/main">
  <p:tag name="KSO_WM_UNIT_PLACING_PICTURE_USER_VIEWPORT" val="{&quot;height&quot;:3319,&quot;width&quot;:11183}"/>
  <p:tag name="KSO_WM_BEAUTIFY_FLAG" val=""/>
</p:tagLst>
</file>

<file path=ppt/tags/tag574.xml><?xml version="1.0" encoding="utf-8"?>
<p:tagLst xmlns:p="http://schemas.openxmlformats.org/presentationml/2006/main">
  <p:tag name="KSO_WM_BEAUTIFY_FLAG" val=""/>
</p:tagLst>
</file>

<file path=ppt/tags/tag575.xml><?xml version="1.0" encoding="utf-8"?>
<p:tagLst xmlns:p="http://schemas.openxmlformats.org/presentationml/2006/main">
  <p:tag name="KSO_WM_UNIT_PLACING_PICTURE_USER_VIEWPORT" val="{&quot;height&quot;:3319,&quot;width&quot;:11183}"/>
  <p:tag name="KSO_WM_BEAUTIFY_FLAG" val=""/>
</p:tagLst>
</file>

<file path=ppt/tags/tag576.xml><?xml version="1.0" encoding="utf-8"?>
<p:tagLst xmlns:p="http://schemas.openxmlformats.org/presentationml/2006/main">
  <p:tag name="KSO_WM_BEAUTIFY_FLAG" val=""/>
</p:tagLst>
</file>

<file path=ppt/tags/tag577.xml><?xml version="1.0" encoding="utf-8"?>
<p:tagLst xmlns:p="http://schemas.openxmlformats.org/presentationml/2006/main">
  <p:tag name="KSO_WM_BEAUTIFY_FLAG" val=""/>
</p:tagLst>
</file>

<file path=ppt/tags/tag578.xml><?xml version="1.0" encoding="utf-8"?>
<p:tagLst xmlns:p="http://schemas.openxmlformats.org/presentationml/2006/main">
  <p:tag name="KSO_WM_BEAUTIFY_FLAG" val=""/>
</p:tagLst>
</file>

<file path=ppt/tags/tag579.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COMMONDATA" val="eyJoZGlkIjoiODc1Zjc3YWFjNjRiZDY5MmIyMzUxZjcxMGM5MGFiMjEifQ=="/>
  <p:tag name="KSO_WPP_MARK_KEY" val="ca60f046-53aa-4536-8749-fde735c4fadc"/>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4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Noto Serif CJK SC"/>
        <a:font script="Hebr" typeface="Noto Serif CJK SC"/>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oto Serif CJK SC"/>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Noto Serif CJK SC"/>
        <a:font script="Hebr" typeface="Noto Serif CJK SC"/>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oto Serif CJK SC"/>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0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Noto Serif CJK SC"/>
        <a:ea typeface=""/>
        <a:cs typeface=""/>
        <a:font script="Jpan" typeface="ＭＳ Ｐゴシック"/>
        <a:font script="Hang" typeface="굴림"/>
        <a:font script="Hans" typeface="宋体"/>
        <a:font script="Hant" typeface="新細明體"/>
        <a:font script="Arab" typeface="Noto Serif CJK SC"/>
        <a:font script="Hebr" typeface="Noto Serif CJK SC"/>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Noto Serif CJK SC"/>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Noto Serif CJK SC"/>
        <a:ea typeface="宋体"/>
        <a:cs typeface=""/>
      </a:majorFont>
      <a:minorFont>
        <a:latin typeface="Noto Serif CJK SC"/>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3231</Words>
  <Application>WPS 演示</Application>
  <PresentationFormat/>
  <Paragraphs>401</Paragraphs>
  <Slides>17</Slides>
  <Notes>0</Notes>
  <HiddenSlides>0</HiddenSlides>
  <MMClips>0</MMClips>
  <ScaleCrop>false</ScaleCrop>
  <HeadingPairs>
    <vt:vector size="6" baseType="variant">
      <vt:variant>
        <vt:lpstr>已用的字体</vt:lpstr>
      </vt:variant>
      <vt:variant>
        <vt:i4>37</vt:i4>
      </vt:variant>
      <vt:variant>
        <vt:lpstr>主题</vt:lpstr>
      </vt:variant>
      <vt:variant>
        <vt:i4>15</vt:i4>
      </vt:variant>
      <vt:variant>
        <vt:lpstr>幻灯片标题</vt:lpstr>
      </vt:variant>
      <vt:variant>
        <vt:i4>17</vt:i4>
      </vt:variant>
    </vt:vector>
  </HeadingPairs>
  <TitlesOfParts>
    <vt:vector size="69" baseType="lpstr">
      <vt:lpstr>Arial</vt:lpstr>
      <vt:lpstr>宋体</vt:lpstr>
      <vt:lpstr>Wingdings</vt:lpstr>
      <vt:lpstr>DejaVu Sans</vt:lpstr>
      <vt:lpstr>文泉驿微米黑</vt:lpstr>
      <vt:lpstr>Noto Sans CJK SC Regular</vt:lpstr>
      <vt:lpstr>Noto Sans CJK HK</vt:lpstr>
      <vt:lpstr>思源黑体 CN Bold</vt:lpstr>
      <vt:lpstr>微软雅黑</vt:lpstr>
      <vt:lpstr>思源黑體 Bold</vt:lpstr>
      <vt:lpstr>思源黑体 Regular</vt:lpstr>
      <vt:lpstr>MiSans Semibold</vt:lpstr>
      <vt:lpstr>思源黑体 CN Bold</vt:lpstr>
      <vt:lpstr>思源黑体 CN Normal</vt:lpstr>
      <vt:lpstr>Wingdings</vt:lpstr>
      <vt:lpstr>Calibri</vt:lpstr>
      <vt:lpstr>思源黑体 CN</vt:lpstr>
      <vt:lpstr>宋体</vt:lpstr>
      <vt:lpstr>Arial Unicode MS</vt:lpstr>
      <vt:lpstr>Noto Sans CJK SC</vt:lpstr>
      <vt:lpstr>微软雅黑</vt:lpstr>
      <vt:lpstr>Microsoft Yahei</vt:lpstr>
      <vt:lpstr>Microsoft Yahei</vt:lpstr>
      <vt:lpstr>Microsoft Yahei</vt:lpstr>
      <vt:lpstr>Arial Black</vt:lpstr>
      <vt:lpstr>Noto Serif CJK SC</vt:lpstr>
      <vt:lpstr>文泉驿等宽微米黑</vt:lpstr>
      <vt:lpstr>Liberation Serif</vt:lpstr>
      <vt:lpstr>Noto Sans Display</vt:lpstr>
      <vt:lpstr>Noto Sans Lisu</vt:lpstr>
      <vt:lpstr>Noto Serif Khmer</vt:lpstr>
      <vt:lpstr>Noto Serif Lao</vt:lpstr>
      <vt:lpstr>Noto Serif Myanmar</vt:lpstr>
      <vt:lpstr>Noto Serif Tamil</vt:lpstr>
      <vt:lpstr>Noto Serif Display</vt:lpstr>
      <vt:lpstr>Noto Sans Tai Le</vt:lpstr>
      <vt:lpstr>Noto Sans Syloti Nagri</vt:lpstr>
      <vt:lpstr>默认设计模板</vt:lpstr>
      <vt:lpstr>9_默认设计模板</vt:lpstr>
      <vt:lpstr>2_默认设计模板</vt:lpstr>
      <vt:lpstr>3_默认设计模板</vt:lpstr>
      <vt:lpstr>5_默认设计模板</vt:lpstr>
      <vt:lpstr>10_默认设计模板</vt:lpstr>
      <vt:lpstr>1_默认设计模板</vt:lpstr>
      <vt:lpstr>14_自定义设计方案</vt:lpstr>
      <vt:lpstr>8_默认设计模板</vt:lpstr>
      <vt:lpstr>11_默认设计模板</vt:lpstr>
      <vt:lpstr>12_默认设计模板</vt:lpstr>
      <vt:lpstr>13_默认设计模板</vt:lpstr>
      <vt:lpstr>14_默认设计模板</vt:lpstr>
      <vt:lpstr>15_默认设计模板</vt:lpstr>
      <vt:lpstr>6_默认设计模板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wyp</cp:lastModifiedBy>
  <cp:revision>1273</cp:revision>
  <dcterms:created xsi:type="dcterms:W3CDTF">2024-11-14T06:39:52Z</dcterms:created>
  <dcterms:modified xsi:type="dcterms:W3CDTF">2024-11-14T06:39:52Z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2052-12.1.0.17900</vt:lpwstr>
  </property>
  <property fmtid="{D5CDD505-2E9C-101B-9397-08002B2CF9AE}" pid="3" name="ICV">
    <vt:lpwstr/>
  </property>
</Properties>
</file>